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47"/>
    <p:restoredTop sz="94775"/>
  </p:normalViewPr>
  <p:slideViewPr>
    <p:cSldViewPr snapToGrid="0" snapToObjects="1">
      <p:cViewPr varScale="1">
        <p:scale>
          <a:sx n="63" d="100"/>
          <a:sy n="63" d="100"/>
        </p:scale>
        <p:origin x="2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96827-A6FA-9C41-98B7-358F574F1EEE}" type="doc">
      <dgm:prSet loTypeId="urn:microsoft.com/office/officeart/2008/layout/VerticalCurvedList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ca-ES"/>
        </a:p>
      </dgm:t>
    </dgm:pt>
    <dgm:pt modelId="{253BE788-511C-994E-8D21-1DC24E9BDD0F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fr-FR" noProof="0" dirty="0" err="1" smtClean="0"/>
            <a:t>Naturaleza</a:t>
          </a:r>
          <a:r>
            <a:rPr lang="fr-FR" noProof="0" dirty="0" smtClean="0"/>
            <a:t> social </a:t>
          </a:r>
          <a:r>
            <a:rPr lang="fr-FR" noProof="0" dirty="0" err="1" smtClean="0"/>
            <a:t>del</a:t>
          </a:r>
          <a:r>
            <a:rPr lang="fr-FR" noProof="0" dirty="0" smtClean="0"/>
            <a:t> </a:t>
          </a:r>
          <a:r>
            <a:rPr lang="fr-FR" noProof="0" dirty="0" err="1" smtClean="0"/>
            <a:t>aprendizaje</a:t>
          </a:r>
          <a:endParaRPr lang="fr-FR" noProof="0" dirty="0"/>
        </a:p>
      </dgm:t>
    </dgm:pt>
    <dgm:pt modelId="{04E7A566-D4D3-7145-B7D5-FA7ED03D1478}" type="parTrans" cxnId="{9E56261A-7063-1446-8859-13FA9F4157EC}">
      <dgm:prSet/>
      <dgm:spPr/>
      <dgm:t>
        <a:bodyPr/>
        <a:lstStyle/>
        <a:p>
          <a:endParaRPr lang="ca-ES"/>
        </a:p>
      </dgm:t>
    </dgm:pt>
    <dgm:pt modelId="{688B86D1-AC35-9649-AD7B-3CCE8E11D1C3}" type="sibTrans" cxnId="{9E56261A-7063-1446-8859-13FA9F4157EC}">
      <dgm:prSet/>
      <dgm:spPr/>
      <dgm:t>
        <a:bodyPr/>
        <a:lstStyle/>
        <a:p>
          <a:endParaRPr lang="ca-ES"/>
        </a:p>
      </dgm:t>
    </dgm:pt>
    <dgm:pt modelId="{64A90A38-7C86-7647-B537-9A5230DC9A34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fr-FR" noProof="0" dirty="0" smtClean="0"/>
            <a:t>Las </a:t>
          </a:r>
          <a:r>
            <a:rPr lang="fr-FR" noProof="0" dirty="0" err="1" smtClean="0"/>
            <a:t>emociones</a:t>
          </a:r>
          <a:r>
            <a:rPr lang="fr-FR" noProof="0" dirty="0" smtClean="0"/>
            <a:t> </a:t>
          </a:r>
          <a:r>
            <a:rPr lang="fr-FR" noProof="0" dirty="0" err="1" smtClean="0"/>
            <a:t>como</a:t>
          </a:r>
          <a:r>
            <a:rPr lang="fr-FR" noProof="0" dirty="0" smtClean="0"/>
            <a:t> </a:t>
          </a:r>
          <a:r>
            <a:rPr lang="fr-FR" noProof="0" dirty="0" err="1" smtClean="0"/>
            <a:t>fuente</a:t>
          </a:r>
          <a:r>
            <a:rPr lang="fr-FR" noProof="0" dirty="0" smtClean="0"/>
            <a:t> </a:t>
          </a:r>
          <a:r>
            <a:rPr lang="fr-FR" noProof="0" dirty="0" err="1" smtClean="0"/>
            <a:t>del</a:t>
          </a:r>
          <a:r>
            <a:rPr lang="fr-FR" noProof="0" dirty="0" smtClean="0"/>
            <a:t> </a:t>
          </a:r>
          <a:r>
            <a:rPr lang="fr-FR" noProof="0" dirty="0" err="1" smtClean="0"/>
            <a:t>aprendizaje</a:t>
          </a:r>
          <a:endParaRPr lang="fr-FR" noProof="0" dirty="0"/>
        </a:p>
      </dgm:t>
    </dgm:pt>
    <dgm:pt modelId="{99BA1F53-4B39-A24A-B7B7-D836C2F83B6B}" type="parTrans" cxnId="{37485BF4-898D-3A4A-A1A5-6C98396686EE}">
      <dgm:prSet/>
      <dgm:spPr/>
      <dgm:t>
        <a:bodyPr/>
        <a:lstStyle/>
        <a:p>
          <a:endParaRPr lang="ca-ES"/>
        </a:p>
      </dgm:t>
    </dgm:pt>
    <dgm:pt modelId="{77C658CE-EDD3-6446-8963-7E467A49A219}" type="sibTrans" cxnId="{37485BF4-898D-3A4A-A1A5-6C98396686EE}">
      <dgm:prSet/>
      <dgm:spPr/>
      <dgm:t>
        <a:bodyPr/>
        <a:lstStyle/>
        <a:p>
          <a:endParaRPr lang="ca-ES"/>
        </a:p>
      </dgm:t>
    </dgm:pt>
    <dgm:pt modelId="{50204454-3DDE-E549-AC8B-1E82451643B6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noProof="0" dirty="0" err="1" smtClean="0">
              <a:solidFill>
                <a:schemeClr val="bg1"/>
              </a:solidFill>
            </a:rPr>
            <a:t>Reconocimiento</a:t>
          </a:r>
          <a:r>
            <a:rPr lang="fr-FR" noProof="0" dirty="0" smtClean="0">
              <a:solidFill>
                <a:schemeClr val="bg1"/>
              </a:solidFill>
            </a:rPr>
            <a:t> de las </a:t>
          </a:r>
          <a:r>
            <a:rPr lang="fr-FR" noProof="0" dirty="0" err="1" smtClean="0">
              <a:solidFill>
                <a:schemeClr val="bg1"/>
              </a:solidFill>
            </a:rPr>
            <a:t>diversidades</a:t>
          </a:r>
          <a:r>
            <a:rPr lang="fr-FR" noProof="0" dirty="0" smtClean="0">
              <a:solidFill>
                <a:schemeClr val="bg1"/>
              </a:solidFill>
            </a:rPr>
            <a:t> </a:t>
          </a:r>
          <a:r>
            <a:rPr lang="fr-FR" noProof="0" dirty="0" err="1" smtClean="0">
              <a:solidFill>
                <a:schemeClr val="bg1"/>
              </a:solidFill>
            </a:rPr>
            <a:t>individuales</a:t>
          </a:r>
          <a:endParaRPr lang="fr-FR" noProof="0" dirty="0">
            <a:solidFill>
              <a:schemeClr val="bg1"/>
            </a:solidFill>
          </a:endParaRPr>
        </a:p>
      </dgm:t>
    </dgm:pt>
    <dgm:pt modelId="{913FFB27-B00C-7D4F-8440-8DD110D32331}" type="parTrans" cxnId="{2DBD1AD5-F37B-B547-A374-3670B44CD9A5}">
      <dgm:prSet/>
      <dgm:spPr/>
      <dgm:t>
        <a:bodyPr/>
        <a:lstStyle/>
        <a:p>
          <a:endParaRPr lang="ca-ES"/>
        </a:p>
      </dgm:t>
    </dgm:pt>
    <dgm:pt modelId="{7A1AC483-7203-724A-9547-AD210700970B}" type="sibTrans" cxnId="{2DBD1AD5-F37B-B547-A374-3670B44CD9A5}">
      <dgm:prSet/>
      <dgm:spPr/>
      <dgm:t>
        <a:bodyPr/>
        <a:lstStyle/>
        <a:p>
          <a:endParaRPr lang="ca-ES"/>
        </a:p>
      </dgm:t>
    </dgm:pt>
    <dgm:pt modelId="{36A89EA8-8063-8C43-89A3-BFD1352E6F7D}">
      <dgm:prSet phldrT="[Texto]"/>
      <dgm:spPr/>
      <dgm:t>
        <a:bodyPr/>
        <a:lstStyle/>
        <a:p>
          <a:r>
            <a:rPr lang="fr-FR" noProof="0" dirty="0" err="1" smtClean="0"/>
            <a:t>Expectativas</a:t>
          </a:r>
          <a:r>
            <a:rPr lang="fr-FR" noProof="0" dirty="0" smtClean="0"/>
            <a:t> </a:t>
          </a:r>
          <a:r>
            <a:rPr lang="fr-FR" noProof="0" dirty="0" err="1" smtClean="0"/>
            <a:t>altas</a:t>
          </a:r>
          <a:r>
            <a:rPr lang="fr-FR" noProof="0" dirty="0" smtClean="0"/>
            <a:t> de los </a:t>
          </a:r>
          <a:r>
            <a:rPr lang="fr-FR" noProof="0" dirty="0" err="1" smtClean="0"/>
            <a:t>resultados</a:t>
          </a:r>
          <a:r>
            <a:rPr lang="fr-FR" noProof="0" dirty="0" smtClean="0"/>
            <a:t> de los </a:t>
          </a:r>
          <a:r>
            <a:rPr lang="fr-FR" noProof="0" dirty="0" err="1" smtClean="0"/>
            <a:t>alumnos</a:t>
          </a:r>
          <a:endParaRPr lang="fr-FR" noProof="0" dirty="0"/>
        </a:p>
      </dgm:t>
    </dgm:pt>
    <dgm:pt modelId="{575FB7E1-E526-274E-9306-FAFDA65E87C2}" type="parTrans" cxnId="{6FC0C10F-B302-8B45-9463-1E8BCFF246DC}">
      <dgm:prSet/>
      <dgm:spPr/>
      <dgm:t>
        <a:bodyPr/>
        <a:lstStyle/>
        <a:p>
          <a:endParaRPr lang="ca-ES"/>
        </a:p>
      </dgm:t>
    </dgm:pt>
    <dgm:pt modelId="{9F1CABFA-F93E-BD4E-8A9D-CD9D6C1EF84F}" type="sibTrans" cxnId="{6FC0C10F-B302-8B45-9463-1E8BCFF246DC}">
      <dgm:prSet/>
      <dgm:spPr/>
      <dgm:t>
        <a:bodyPr/>
        <a:lstStyle/>
        <a:p>
          <a:endParaRPr lang="ca-ES"/>
        </a:p>
      </dgm:t>
    </dgm:pt>
    <dgm:pt modelId="{AD2EAF71-EBC8-F349-A664-A7484269F7C3}">
      <dgm:prSet phldrT="[Texto]"/>
      <dgm:spPr/>
      <dgm:t>
        <a:bodyPr/>
        <a:lstStyle/>
        <a:p>
          <a:r>
            <a:rPr lang="fr-FR" noProof="0" dirty="0" err="1" smtClean="0"/>
            <a:t>Evaluaci</a:t>
          </a:r>
          <a:r>
            <a:rPr lang="es-ES" noProof="0" dirty="0" err="1" smtClean="0"/>
            <a:t>ón</a:t>
          </a:r>
          <a:r>
            <a:rPr lang="es-ES" noProof="0" dirty="0" smtClean="0"/>
            <a:t> poliédrica d</a:t>
          </a:r>
          <a:r>
            <a:rPr lang="fr-FR" noProof="0" dirty="0" smtClean="0"/>
            <a:t>el </a:t>
          </a:r>
          <a:r>
            <a:rPr lang="fr-FR" noProof="0" dirty="0" err="1" smtClean="0"/>
            <a:t>aprendizaje</a:t>
          </a:r>
          <a:endParaRPr lang="fr-FR" noProof="0" dirty="0"/>
        </a:p>
      </dgm:t>
    </dgm:pt>
    <dgm:pt modelId="{77FA4196-2DE9-B541-8F1D-5344EA2414E3}" type="parTrans" cxnId="{3D4E178C-01FE-3942-9979-323388E80AD9}">
      <dgm:prSet/>
      <dgm:spPr/>
      <dgm:t>
        <a:bodyPr/>
        <a:lstStyle/>
        <a:p>
          <a:endParaRPr lang="ca-ES"/>
        </a:p>
      </dgm:t>
    </dgm:pt>
    <dgm:pt modelId="{ECB33506-FBFD-AB48-A2DF-90AF143D40CF}" type="sibTrans" cxnId="{3D4E178C-01FE-3942-9979-323388E80AD9}">
      <dgm:prSet/>
      <dgm:spPr/>
      <dgm:t>
        <a:bodyPr/>
        <a:lstStyle/>
        <a:p>
          <a:endParaRPr lang="ca-ES"/>
        </a:p>
      </dgm:t>
    </dgm:pt>
    <dgm:pt modelId="{3FC13D3A-01F0-6741-8306-B86F3C523D50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noProof="0" dirty="0" err="1" smtClean="0"/>
            <a:t>Construcci</a:t>
          </a:r>
          <a:r>
            <a:rPr lang="es-ES" noProof="0" dirty="0" err="1" smtClean="0"/>
            <a:t>ón</a:t>
          </a:r>
          <a:r>
            <a:rPr lang="es-ES" noProof="0" dirty="0" smtClean="0"/>
            <a:t> de</a:t>
          </a:r>
          <a:r>
            <a:rPr lang="fr-FR" noProof="0" dirty="0" smtClean="0"/>
            <a:t> </a:t>
          </a:r>
          <a:r>
            <a:rPr lang="fr-FR" noProof="0" dirty="0" err="1" smtClean="0"/>
            <a:t>conexiones</a:t>
          </a:r>
          <a:r>
            <a:rPr lang="fr-FR" noProof="0" dirty="0" smtClean="0"/>
            <a:t> horizontales</a:t>
          </a:r>
          <a:endParaRPr lang="fr-FR" noProof="0" dirty="0"/>
        </a:p>
      </dgm:t>
    </dgm:pt>
    <dgm:pt modelId="{58E9D61E-B0A4-BE42-AF60-7FD70D2080D5}" type="parTrans" cxnId="{097062AF-365C-6341-860D-D7ABA050A5CB}">
      <dgm:prSet/>
      <dgm:spPr/>
      <dgm:t>
        <a:bodyPr/>
        <a:lstStyle/>
        <a:p>
          <a:endParaRPr lang="ca-ES"/>
        </a:p>
      </dgm:t>
    </dgm:pt>
    <dgm:pt modelId="{A0B4EF85-FDC7-1542-844E-E0F75AC4D9B3}" type="sibTrans" cxnId="{097062AF-365C-6341-860D-D7ABA050A5CB}">
      <dgm:prSet/>
      <dgm:spPr/>
      <dgm:t>
        <a:bodyPr/>
        <a:lstStyle/>
        <a:p>
          <a:endParaRPr lang="ca-ES"/>
        </a:p>
      </dgm:t>
    </dgm:pt>
    <dgm:pt modelId="{3A5DA90A-8F33-AB48-BE78-86A7C087C547}" type="pres">
      <dgm:prSet presAssocID="{CD996827-A6FA-9C41-98B7-358F574F1E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ca-ES"/>
        </a:p>
      </dgm:t>
    </dgm:pt>
    <dgm:pt modelId="{07193D56-7441-FA4E-821B-956F4493558E}" type="pres">
      <dgm:prSet presAssocID="{CD996827-A6FA-9C41-98B7-358F574F1EEE}" presName="Name1" presStyleCnt="0"/>
      <dgm:spPr/>
    </dgm:pt>
    <dgm:pt modelId="{DCA87A87-8B52-8343-86CE-AD56F8A93694}" type="pres">
      <dgm:prSet presAssocID="{CD996827-A6FA-9C41-98B7-358F574F1EEE}" presName="cycle" presStyleCnt="0"/>
      <dgm:spPr/>
    </dgm:pt>
    <dgm:pt modelId="{30D7E210-A92A-C64C-A14A-C9ADC93B8000}" type="pres">
      <dgm:prSet presAssocID="{CD996827-A6FA-9C41-98B7-358F574F1EEE}" presName="srcNode" presStyleLbl="node1" presStyleIdx="0" presStyleCnt="6"/>
      <dgm:spPr/>
    </dgm:pt>
    <dgm:pt modelId="{7EBB172F-7E9D-4C46-8A8B-13810390A357}" type="pres">
      <dgm:prSet presAssocID="{CD996827-A6FA-9C41-98B7-358F574F1EEE}" presName="conn" presStyleLbl="parChTrans1D2" presStyleIdx="0" presStyleCnt="1"/>
      <dgm:spPr/>
      <dgm:t>
        <a:bodyPr/>
        <a:lstStyle/>
        <a:p>
          <a:endParaRPr lang="ca-ES"/>
        </a:p>
      </dgm:t>
    </dgm:pt>
    <dgm:pt modelId="{F0510A25-F5AE-6343-80DC-063C34C09F14}" type="pres">
      <dgm:prSet presAssocID="{CD996827-A6FA-9C41-98B7-358F574F1EEE}" presName="extraNode" presStyleLbl="node1" presStyleIdx="0" presStyleCnt="6"/>
      <dgm:spPr/>
    </dgm:pt>
    <dgm:pt modelId="{7D3EB9B1-487F-CA4B-8F11-F40B12451EDF}" type="pres">
      <dgm:prSet presAssocID="{CD996827-A6FA-9C41-98B7-358F574F1EEE}" presName="dstNode" presStyleLbl="node1" presStyleIdx="0" presStyleCnt="6"/>
      <dgm:spPr/>
    </dgm:pt>
    <dgm:pt modelId="{275A3D84-D2CE-7B4F-B33E-2B2363D1CEFD}" type="pres">
      <dgm:prSet presAssocID="{253BE788-511C-994E-8D21-1DC24E9BDD0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D1416CF4-5E59-A248-976D-E707ECD5045A}" type="pres">
      <dgm:prSet presAssocID="{253BE788-511C-994E-8D21-1DC24E9BDD0F}" presName="accent_1" presStyleCnt="0"/>
      <dgm:spPr/>
    </dgm:pt>
    <dgm:pt modelId="{E7089833-B404-CF47-9E00-2E9C41E842F7}" type="pres">
      <dgm:prSet presAssocID="{253BE788-511C-994E-8D21-1DC24E9BDD0F}" presName="accentRepeatNode" presStyleLbl="solidFgAcc1" presStyleIdx="0" presStyleCnt="6"/>
      <dgm:spPr/>
    </dgm:pt>
    <dgm:pt modelId="{FF0B8F08-268D-CC49-896F-5618AE7C78A4}" type="pres">
      <dgm:prSet presAssocID="{64A90A38-7C86-7647-B537-9A5230DC9A3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1B649339-AAEB-7945-9B38-F2296CE51731}" type="pres">
      <dgm:prSet presAssocID="{64A90A38-7C86-7647-B537-9A5230DC9A34}" presName="accent_2" presStyleCnt="0"/>
      <dgm:spPr/>
    </dgm:pt>
    <dgm:pt modelId="{47A171F5-B774-4D4E-B1D6-0878056AE97F}" type="pres">
      <dgm:prSet presAssocID="{64A90A38-7C86-7647-B537-9A5230DC9A34}" presName="accentRepeatNode" presStyleLbl="solidFgAcc1" presStyleIdx="1" presStyleCnt="6"/>
      <dgm:spPr/>
    </dgm:pt>
    <dgm:pt modelId="{C1EEF262-1026-2B40-A1B5-C24F7BE03873}" type="pres">
      <dgm:prSet presAssocID="{50204454-3DDE-E549-AC8B-1E82451643B6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C7E4B750-8F31-BD49-BF5D-C007E9137C25}" type="pres">
      <dgm:prSet presAssocID="{50204454-3DDE-E549-AC8B-1E82451643B6}" presName="accent_3" presStyleCnt="0"/>
      <dgm:spPr/>
    </dgm:pt>
    <dgm:pt modelId="{9DA6C9A2-70EB-DC43-AF46-6CDF8DD7EB70}" type="pres">
      <dgm:prSet presAssocID="{50204454-3DDE-E549-AC8B-1E82451643B6}" presName="accentRepeatNode" presStyleLbl="solidFgAcc1" presStyleIdx="2" presStyleCnt="6"/>
      <dgm:spPr/>
    </dgm:pt>
    <dgm:pt modelId="{D88F36D9-28AE-784F-81F5-7BF873CB6E5F}" type="pres">
      <dgm:prSet presAssocID="{36A89EA8-8063-8C43-89A3-BFD1352E6F7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53F26849-7D61-5847-A911-36ADDBD76507}" type="pres">
      <dgm:prSet presAssocID="{36A89EA8-8063-8C43-89A3-BFD1352E6F7D}" presName="accent_4" presStyleCnt="0"/>
      <dgm:spPr/>
    </dgm:pt>
    <dgm:pt modelId="{BAB7E81D-0444-D640-9C60-A629A1400991}" type="pres">
      <dgm:prSet presAssocID="{36A89EA8-8063-8C43-89A3-BFD1352E6F7D}" presName="accentRepeatNode" presStyleLbl="solidFgAcc1" presStyleIdx="3" presStyleCnt="6"/>
      <dgm:spPr/>
    </dgm:pt>
    <dgm:pt modelId="{417841B5-D119-1F43-A12C-C490E6AC4C12}" type="pres">
      <dgm:prSet presAssocID="{AD2EAF71-EBC8-F349-A664-A7484269F7C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BF65D39E-A502-9646-8E91-8A9F95BEBDA5}" type="pres">
      <dgm:prSet presAssocID="{AD2EAF71-EBC8-F349-A664-A7484269F7C3}" presName="accent_5" presStyleCnt="0"/>
      <dgm:spPr/>
    </dgm:pt>
    <dgm:pt modelId="{F6F163F2-AED2-5440-B515-19D484E6D60A}" type="pres">
      <dgm:prSet presAssocID="{AD2EAF71-EBC8-F349-A664-A7484269F7C3}" presName="accentRepeatNode" presStyleLbl="solidFgAcc1" presStyleIdx="4" presStyleCnt="6"/>
      <dgm:spPr/>
    </dgm:pt>
    <dgm:pt modelId="{6629A966-3BA2-F947-B8D5-8C93D8B134BD}" type="pres">
      <dgm:prSet presAssocID="{3FC13D3A-01F0-6741-8306-B86F3C523D50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9FEEC318-E176-864C-83B0-8ACCCAE5CC6F}" type="pres">
      <dgm:prSet presAssocID="{3FC13D3A-01F0-6741-8306-B86F3C523D50}" presName="accent_6" presStyleCnt="0"/>
      <dgm:spPr/>
    </dgm:pt>
    <dgm:pt modelId="{59F832DD-01EF-F446-8CFC-02A69D0DFCF3}" type="pres">
      <dgm:prSet presAssocID="{3FC13D3A-01F0-6741-8306-B86F3C523D50}" presName="accentRepeatNode" presStyleLbl="solidFgAcc1" presStyleIdx="5" presStyleCnt="6"/>
      <dgm:spPr/>
    </dgm:pt>
  </dgm:ptLst>
  <dgm:cxnLst>
    <dgm:cxn modelId="{96ED4C68-EA82-2A42-817C-6F1BEEFA1570}" type="presOf" srcId="{3FC13D3A-01F0-6741-8306-B86F3C523D50}" destId="{6629A966-3BA2-F947-B8D5-8C93D8B134BD}" srcOrd="0" destOrd="0" presId="urn:microsoft.com/office/officeart/2008/layout/VerticalCurvedList"/>
    <dgm:cxn modelId="{671632ED-6740-9F4F-9001-5E19CF3FA1B9}" type="presOf" srcId="{253BE788-511C-994E-8D21-1DC24E9BDD0F}" destId="{275A3D84-D2CE-7B4F-B33E-2B2363D1CEFD}" srcOrd="0" destOrd="0" presId="urn:microsoft.com/office/officeart/2008/layout/VerticalCurvedList"/>
    <dgm:cxn modelId="{3D4E178C-01FE-3942-9979-323388E80AD9}" srcId="{CD996827-A6FA-9C41-98B7-358F574F1EEE}" destId="{AD2EAF71-EBC8-F349-A664-A7484269F7C3}" srcOrd="4" destOrd="0" parTransId="{77FA4196-2DE9-B541-8F1D-5344EA2414E3}" sibTransId="{ECB33506-FBFD-AB48-A2DF-90AF143D40CF}"/>
    <dgm:cxn modelId="{097062AF-365C-6341-860D-D7ABA050A5CB}" srcId="{CD996827-A6FA-9C41-98B7-358F574F1EEE}" destId="{3FC13D3A-01F0-6741-8306-B86F3C523D50}" srcOrd="5" destOrd="0" parTransId="{58E9D61E-B0A4-BE42-AF60-7FD70D2080D5}" sibTransId="{A0B4EF85-FDC7-1542-844E-E0F75AC4D9B3}"/>
    <dgm:cxn modelId="{0BE119C3-49B0-244F-83EA-00AEE7994033}" type="presOf" srcId="{CD996827-A6FA-9C41-98B7-358F574F1EEE}" destId="{3A5DA90A-8F33-AB48-BE78-86A7C087C547}" srcOrd="0" destOrd="0" presId="urn:microsoft.com/office/officeart/2008/layout/VerticalCurvedList"/>
    <dgm:cxn modelId="{65EE5046-7167-AA47-BE5E-D7BCD59B65E9}" type="presOf" srcId="{AD2EAF71-EBC8-F349-A664-A7484269F7C3}" destId="{417841B5-D119-1F43-A12C-C490E6AC4C12}" srcOrd="0" destOrd="0" presId="urn:microsoft.com/office/officeart/2008/layout/VerticalCurvedList"/>
    <dgm:cxn modelId="{3D1AE6D3-A152-C143-B823-B23836008141}" type="presOf" srcId="{50204454-3DDE-E549-AC8B-1E82451643B6}" destId="{C1EEF262-1026-2B40-A1B5-C24F7BE03873}" srcOrd="0" destOrd="0" presId="urn:microsoft.com/office/officeart/2008/layout/VerticalCurvedList"/>
    <dgm:cxn modelId="{9E56261A-7063-1446-8859-13FA9F4157EC}" srcId="{CD996827-A6FA-9C41-98B7-358F574F1EEE}" destId="{253BE788-511C-994E-8D21-1DC24E9BDD0F}" srcOrd="0" destOrd="0" parTransId="{04E7A566-D4D3-7145-B7D5-FA7ED03D1478}" sibTransId="{688B86D1-AC35-9649-AD7B-3CCE8E11D1C3}"/>
    <dgm:cxn modelId="{B4C503F9-0E73-7D43-BEE3-E20678F28710}" type="presOf" srcId="{36A89EA8-8063-8C43-89A3-BFD1352E6F7D}" destId="{D88F36D9-28AE-784F-81F5-7BF873CB6E5F}" srcOrd="0" destOrd="0" presId="urn:microsoft.com/office/officeart/2008/layout/VerticalCurvedList"/>
    <dgm:cxn modelId="{6FC0C10F-B302-8B45-9463-1E8BCFF246DC}" srcId="{CD996827-A6FA-9C41-98B7-358F574F1EEE}" destId="{36A89EA8-8063-8C43-89A3-BFD1352E6F7D}" srcOrd="3" destOrd="0" parTransId="{575FB7E1-E526-274E-9306-FAFDA65E87C2}" sibTransId="{9F1CABFA-F93E-BD4E-8A9D-CD9D6C1EF84F}"/>
    <dgm:cxn modelId="{118F93BF-1774-8445-88FB-417079CB6576}" type="presOf" srcId="{688B86D1-AC35-9649-AD7B-3CCE8E11D1C3}" destId="{7EBB172F-7E9D-4C46-8A8B-13810390A357}" srcOrd="0" destOrd="0" presId="urn:microsoft.com/office/officeart/2008/layout/VerticalCurvedList"/>
    <dgm:cxn modelId="{E9EE34E9-EDD8-844B-8ACE-BAE3B8EDEFE5}" type="presOf" srcId="{64A90A38-7C86-7647-B537-9A5230DC9A34}" destId="{FF0B8F08-268D-CC49-896F-5618AE7C78A4}" srcOrd="0" destOrd="0" presId="urn:microsoft.com/office/officeart/2008/layout/VerticalCurvedList"/>
    <dgm:cxn modelId="{37485BF4-898D-3A4A-A1A5-6C98396686EE}" srcId="{CD996827-A6FA-9C41-98B7-358F574F1EEE}" destId="{64A90A38-7C86-7647-B537-9A5230DC9A34}" srcOrd="1" destOrd="0" parTransId="{99BA1F53-4B39-A24A-B7B7-D836C2F83B6B}" sibTransId="{77C658CE-EDD3-6446-8963-7E467A49A219}"/>
    <dgm:cxn modelId="{2DBD1AD5-F37B-B547-A374-3670B44CD9A5}" srcId="{CD996827-A6FA-9C41-98B7-358F574F1EEE}" destId="{50204454-3DDE-E549-AC8B-1E82451643B6}" srcOrd="2" destOrd="0" parTransId="{913FFB27-B00C-7D4F-8440-8DD110D32331}" sibTransId="{7A1AC483-7203-724A-9547-AD210700970B}"/>
    <dgm:cxn modelId="{21A09843-B9FE-B442-8E93-0A968825D949}" type="presParOf" srcId="{3A5DA90A-8F33-AB48-BE78-86A7C087C547}" destId="{07193D56-7441-FA4E-821B-956F4493558E}" srcOrd="0" destOrd="0" presId="urn:microsoft.com/office/officeart/2008/layout/VerticalCurvedList"/>
    <dgm:cxn modelId="{6C43FCDA-3757-FC4F-A911-0703E96063DC}" type="presParOf" srcId="{07193D56-7441-FA4E-821B-956F4493558E}" destId="{DCA87A87-8B52-8343-86CE-AD56F8A93694}" srcOrd="0" destOrd="0" presId="urn:microsoft.com/office/officeart/2008/layout/VerticalCurvedList"/>
    <dgm:cxn modelId="{AA5D1A4F-D56E-2743-B440-C9125D26B49D}" type="presParOf" srcId="{DCA87A87-8B52-8343-86CE-AD56F8A93694}" destId="{30D7E210-A92A-C64C-A14A-C9ADC93B8000}" srcOrd="0" destOrd="0" presId="urn:microsoft.com/office/officeart/2008/layout/VerticalCurvedList"/>
    <dgm:cxn modelId="{83729C85-A9F1-9B43-9A5E-65FFCA1D044D}" type="presParOf" srcId="{DCA87A87-8B52-8343-86CE-AD56F8A93694}" destId="{7EBB172F-7E9D-4C46-8A8B-13810390A357}" srcOrd="1" destOrd="0" presId="urn:microsoft.com/office/officeart/2008/layout/VerticalCurvedList"/>
    <dgm:cxn modelId="{13B753CA-F82A-9A40-B6A9-7C23AD3CD511}" type="presParOf" srcId="{DCA87A87-8B52-8343-86CE-AD56F8A93694}" destId="{F0510A25-F5AE-6343-80DC-063C34C09F14}" srcOrd="2" destOrd="0" presId="urn:microsoft.com/office/officeart/2008/layout/VerticalCurvedList"/>
    <dgm:cxn modelId="{1A07C8C6-F194-C14A-866F-7955465699F0}" type="presParOf" srcId="{DCA87A87-8B52-8343-86CE-AD56F8A93694}" destId="{7D3EB9B1-487F-CA4B-8F11-F40B12451EDF}" srcOrd="3" destOrd="0" presId="urn:microsoft.com/office/officeart/2008/layout/VerticalCurvedList"/>
    <dgm:cxn modelId="{7D075759-EA3F-F94D-98FA-95D84C28C54F}" type="presParOf" srcId="{07193D56-7441-FA4E-821B-956F4493558E}" destId="{275A3D84-D2CE-7B4F-B33E-2B2363D1CEFD}" srcOrd="1" destOrd="0" presId="urn:microsoft.com/office/officeart/2008/layout/VerticalCurvedList"/>
    <dgm:cxn modelId="{AE47ACF1-EA74-9740-BA0C-036829AE4E30}" type="presParOf" srcId="{07193D56-7441-FA4E-821B-956F4493558E}" destId="{D1416CF4-5E59-A248-976D-E707ECD5045A}" srcOrd="2" destOrd="0" presId="urn:microsoft.com/office/officeart/2008/layout/VerticalCurvedList"/>
    <dgm:cxn modelId="{0DF417DC-8694-EC4D-8A8D-237E435C0284}" type="presParOf" srcId="{D1416CF4-5E59-A248-976D-E707ECD5045A}" destId="{E7089833-B404-CF47-9E00-2E9C41E842F7}" srcOrd="0" destOrd="0" presId="urn:microsoft.com/office/officeart/2008/layout/VerticalCurvedList"/>
    <dgm:cxn modelId="{90019348-52A1-784A-B69B-D1B0B67353B9}" type="presParOf" srcId="{07193D56-7441-FA4E-821B-956F4493558E}" destId="{FF0B8F08-268D-CC49-896F-5618AE7C78A4}" srcOrd="3" destOrd="0" presId="urn:microsoft.com/office/officeart/2008/layout/VerticalCurvedList"/>
    <dgm:cxn modelId="{8040FD95-4014-6C48-A154-774EBFB1766E}" type="presParOf" srcId="{07193D56-7441-FA4E-821B-956F4493558E}" destId="{1B649339-AAEB-7945-9B38-F2296CE51731}" srcOrd="4" destOrd="0" presId="urn:microsoft.com/office/officeart/2008/layout/VerticalCurvedList"/>
    <dgm:cxn modelId="{7070E6B1-1461-EF4C-AA53-70DA00853527}" type="presParOf" srcId="{1B649339-AAEB-7945-9B38-F2296CE51731}" destId="{47A171F5-B774-4D4E-B1D6-0878056AE97F}" srcOrd="0" destOrd="0" presId="urn:microsoft.com/office/officeart/2008/layout/VerticalCurvedList"/>
    <dgm:cxn modelId="{2EF8F29D-2191-B24F-B7F9-FEF1FDF46FD1}" type="presParOf" srcId="{07193D56-7441-FA4E-821B-956F4493558E}" destId="{C1EEF262-1026-2B40-A1B5-C24F7BE03873}" srcOrd="5" destOrd="0" presId="urn:microsoft.com/office/officeart/2008/layout/VerticalCurvedList"/>
    <dgm:cxn modelId="{685661BD-2975-D947-8C00-C9504074BCF9}" type="presParOf" srcId="{07193D56-7441-FA4E-821B-956F4493558E}" destId="{C7E4B750-8F31-BD49-BF5D-C007E9137C25}" srcOrd="6" destOrd="0" presId="urn:microsoft.com/office/officeart/2008/layout/VerticalCurvedList"/>
    <dgm:cxn modelId="{4548C861-2F58-484E-BAA8-F1BF0A946205}" type="presParOf" srcId="{C7E4B750-8F31-BD49-BF5D-C007E9137C25}" destId="{9DA6C9A2-70EB-DC43-AF46-6CDF8DD7EB70}" srcOrd="0" destOrd="0" presId="urn:microsoft.com/office/officeart/2008/layout/VerticalCurvedList"/>
    <dgm:cxn modelId="{350E4985-3B64-4B4A-86D0-309A9C261846}" type="presParOf" srcId="{07193D56-7441-FA4E-821B-956F4493558E}" destId="{D88F36D9-28AE-784F-81F5-7BF873CB6E5F}" srcOrd="7" destOrd="0" presId="urn:microsoft.com/office/officeart/2008/layout/VerticalCurvedList"/>
    <dgm:cxn modelId="{9376A97A-4685-2641-9586-1964D231D60F}" type="presParOf" srcId="{07193D56-7441-FA4E-821B-956F4493558E}" destId="{53F26849-7D61-5847-A911-36ADDBD76507}" srcOrd="8" destOrd="0" presId="urn:microsoft.com/office/officeart/2008/layout/VerticalCurvedList"/>
    <dgm:cxn modelId="{6E501CD0-0651-E448-BA80-F8E704213EA4}" type="presParOf" srcId="{53F26849-7D61-5847-A911-36ADDBD76507}" destId="{BAB7E81D-0444-D640-9C60-A629A1400991}" srcOrd="0" destOrd="0" presId="urn:microsoft.com/office/officeart/2008/layout/VerticalCurvedList"/>
    <dgm:cxn modelId="{B6FF8915-0031-5246-8EEB-2928C7FD0C1C}" type="presParOf" srcId="{07193D56-7441-FA4E-821B-956F4493558E}" destId="{417841B5-D119-1F43-A12C-C490E6AC4C12}" srcOrd="9" destOrd="0" presId="urn:microsoft.com/office/officeart/2008/layout/VerticalCurvedList"/>
    <dgm:cxn modelId="{6E06416F-49C8-2741-ACD2-45852D023208}" type="presParOf" srcId="{07193D56-7441-FA4E-821B-956F4493558E}" destId="{BF65D39E-A502-9646-8E91-8A9F95BEBDA5}" srcOrd="10" destOrd="0" presId="urn:microsoft.com/office/officeart/2008/layout/VerticalCurvedList"/>
    <dgm:cxn modelId="{61258B87-3EF6-D34E-8ED7-1869ED430356}" type="presParOf" srcId="{BF65D39E-A502-9646-8E91-8A9F95BEBDA5}" destId="{F6F163F2-AED2-5440-B515-19D484E6D60A}" srcOrd="0" destOrd="0" presId="urn:microsoft.com/office/officeart/2008/layout/VerticalCurvedList"/>
    <dgm:cxn modelId="{41C57A56-FE23-854F-87B0-7AF94BA6D787}" type="presParOf" srcId="{07193D56-7441-FA4E-821B-956F4493558E}" destId="{6629A966-3BA2-F947-B8D5-8C93D8B134BD}" srcOrd="11" destOrd="0" presId="urn:microsoft.com/office/officeart/2008/layout/VerticalCurvedList"/>
    <dgm:cxn modelId="{D7866BF2-8A4E-424A-918F-E6B029E38168}" type="presParOf" srcId="{07193D56-7441-FA4E-821B-956F4493558E}" destId="{9FEEC318-E176-864C-83B0-8ACCCAE5CC6F}" srcOrd="12" destOrd="0" presId="urn:microsoft.com/office/officeart/2008/layout/VerticalCurvedList"/>
    <dgm:cxn modelId="{54552838-81C4-164A-BB77-F26BD10F9453}" type="presParOf" srcId="{9FEEC318-E176-864C-83B0-8ACCCAE5CC6F}" destId="{59F832DD-01EF-F446-8CFC-02A69D0DFC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FA726C-7CA2-A74B-ADE3-96DFB6C0AC66}" type="doc">
      <dgm:prSet loTypeId="urn:microsoft.com/office/officeart/2005/8/layout/cycle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ca-ES"/>
        </a:p>
      </dgm:t>
    </dgm:pt>
    <dgm:pt modelId="{9482D627-2F42-6242-B3DD-80ED290768CD}">
      <dgm:prSet phldrT="[Texto]" custT="1"/>
      <dgm:spPr/>
      <dgm:t>
        <a:bodyPr/>
        <a:lstStyle/>
        <a:p>
          <a:r>
            <a:rPr lang="fr-FR" sz="1800" b="1" noProof="0" dirty="0" err="1" smtClean="0"/>
            <a:t>Aprendizaje</a:t>
          </a:r>
          <a:r>
            <a:rPr lang="fr-FR" sz="1800" b="1" noProof="0" dirty="0" smtClean="0"/>
            <a:t> </a:t>
          </a:r>
          <a:r>
            <a:rPr lang="fr-FR" sz="1800" b="1" noProof="0" dirty="0" err="1" smtClean="0"/>
            <a:t>cooperativo</a:t>
          </a:r>
          <a:endParaRPr lang="fr-FR" sz="1800" b="1" noProof="0" dirty="0"/>
        </a:p>
      </dgm:t>
    </dgm:pt>
    <dgm:pt modelId="{BF1D5373-AA3A-084C-8676-0349FED5FBCA}" type="parTrans" cxnId="{86575109-403A-4B4A-9801-418CDD203787}">
      <dgm:prSet/>
      <dgm:spPr/>
      <dgm:t>
        <a:bodyPr/>
        <a:lstStyle/>
        <a:p>
          <a:endParaRPr lang="ca-ES" sz="2800" b="1"/>
        </a:p>
      </dgm:t>
    </dgm:pt>
    <dgm:pt modelId="{CF7C2486-A5DB-F34E-8A51-A21F7ACBC8AC}" type="sibTrans" cxnId="{86575109-403A-4B4A-9801-418CDD203787}">
      <dgm:prSet/>
      <dgm:spPr/>
      <dgm:t>
        <a:bodyPr/>
        <a:lstStyle/>
        <a:p>
          <a:endParaRPr lang="ca-ES" sz="2800" b="1"/>
        </a:p>
      </dgm:t>
    </dgm:pt>
    <dgm:pt modelId="{FB96D904-6DD1-9140-9DE0-4598CEBD7CB1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fr-FR" sz="1800" b="1" noProof="0" dirty="0" err="1" smtClean="0"/>
            <a:t>Aprendizaje</a:t>
          </a:r>
          <a:r>
            <a:rPr lang="fr-FR" sz="1800" b="1" noProof="0" dirty="0" smtClean="0"/>
            <a:t> con la </a:t>
          </a:r>
          <a:r>
            <a:rPr lang="fr-FR" sz="1800" b="1" noProof="0" dirty="0" err="1" smtClean="0"/>
            <a:t>tecnolog</a:t>
          </a:r>
          <a:r>
            <a:rPr lang="es-ES" sz="1800" b="1" noProof="0" dirty="0" err="1" smtClean="0"/>
            <a:t>ía</a:t>
          </a:r>
          <a:endParaRPr lang="fr-FR" sz="1800" b="1" noProof="0" dirty="0"/>
        </a:p>
      </dgm:t>
    </dgm:pt>
    <dgm:pt modelId="{2C8EB72E-6037-FC42-B6E1-8D0F4881E304}" type="parTrans" cxnId="{951DC24C-1185-3E40-8912-5EEFD1398036}">
      <dgm:prSet/>
      <dgm:spPr/>
      <dgm:t>
        <a:bodyPr/>
        <a:lstStyle/>
        <a:p>
          <a:endParaRPr lang="ca-ES" sz="2800" b="1"/>
        </a:p>
      </dgm:t>
    </dgm:pt>
    <dgm:pt modelId="{DC341731-2906-7248-B368-D7E582B54701}" type="sibTrans" cxnId="{951DC24C-1185-3E40-8912-5EEFD1398036}">
      <dgm:prSet/>
      <dgm:spPr/>
      <dgm:t>
        <a:bodyPr/>
        <a:lstStyle/>
        <a:p>
          <a:endParaRPr lang="ca-ES" sz="2800" b="1"/>
        </a:p>
      </dgm:t>
    </dgm:pt>
    <dgm:pt modelId="{42B1CF7C-97E4-4C41-ADDD-87F15074CF12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sz="1800" b="1" noProof="0" dirty="0" err="1" smtClean="0"/>
            <a:t>Alianza</a:t>
          </a:r>
          <a:r>
            <a:rPr lang="fr-FR" sz="1800" b="1" noProof="0" dirty="0" smtClean="0"/>
            <a:t> </a:t>
          </a:r>
          <a:r>
            <a:rPr lang="fr-FR" sz="1800" b="1" noProof="0" dirty="0" err="1" smtClean="0"/>
            <a:t>escuela-familia</a:t>
          </a:r>
          <a:endParaRPr lang="fr-FR" sz="1800" b="1" noProof="0" dirty="0"/>
        </a:p>
      </dgm:t>
    </dgm:pt>
    <dgm:pt modelId="{C160A4A6-4383-564D-9C85-4A4B8F8D0324}" type="parTrans" cxnId="{A52853DB-A7EF-BF41-BCAE-51C7756F09C2}">
      <dgm:prSet/>
      <dgm:spPr/>
      <dgm:t>
        <a:bodyPr/>
        <a:lstStyle/>
        <a:p>
          <a:endParaRPr lang="ca-ES" sz="2800" b="1"/>
        </a:p>
      </dgm:t>
    </dgm:pt>
    <dgm:pt modelId="{A1204FC6-7549-2D4F-A956-EF56B872CFAD}" type="sibTrans" cxnId="{A52853DB-A7EF-BF41-BCAE-51C7756F09C2}">
      <dgm:prSet/>
      <dgm:spPr/>
      <dgm:t>
        <a:bodyPr/>
        <a:lstStyle/>
        <a:p>
          <a:endParaRPr lang="ca-ES" sz="2800" b="1"/>
        </a:p>
      </dgm:t>
    </dgm:pt>
    <dgm:pt modelId="{1D73E60B-69D8-AE45-BC3A-1A8D129CC7CC}">
      <dgm:prSet phldrT="[Texto]" custT="1"/>
      <dgm:spPr/>
      <dgm:t>
        <a:bodyPr/>
        <a:lstStyle/>
        <a:p>
          <a:r>
            <a:rPr lang="fr-FR" sz="1800" b="1" noProof="0" dirty="0" err="1" smtClean="0"/>
            <a:t>Evaluaci</a:t>
          </a:r>
          <a:r>
            <a:rPr lang="es-ES" sz="1800" b="1" noProof="0" dirty="0" err="1" smtClean="0"/>
            <a:t>ón</a:t>
          </a:r>
          <a:r>
            <a:rPr lang="es-ES" sz="1800" b="1" noProof="0" dirty="0" smtClean="0"/>
            <a:t> formativa</a:t>
          </a:r>
          <a:endParaRPr lang="fr-FR" sz="1800" b="1" noProof="0" dirty="0"/>
        </a:p>
      </dgm:t>
    </dgm:pt>
    <dgm:pt modelId="{B313ADF0-16DC-BB4F-9DE9-505AF9C4BD6D}" type="parTrans" cxnId="{24E233D6-A276-6248-8CF6-FA77C66F3D34}">
      <dgm:prSet/>
      <dgm:spPr/>
      <dgm:t>
        <a:bodyPr/>
        <a:lstStyle/>
        <a:p>
          <a:endParaRPr lang="ca-ES" sz="2800" b="1"/>
        </a:p>
      </dgm:t>
    </dgm:pt>
    <dgm:pt modelId="{AF55D75C-6FEF-C042-A8F0-FBD79DF67C61}" type="sibTrans" cxnId="{24E233D6-A276-6248-8CF6-FA77C66F3D34}">
      <dgm:prSet/>
      <dgm:spPr/>
      <dgm:t>
        <a:bodyPr/>
        <a:lstStyle/>
        <a:p>
          <a:endParaRPr lang="ca-ES" sz="2800" b="1"/>
        </a:p>
      </dgm:t>
    </dgm:pt>
    <dgm:pt modelId="{E36A4113-AAE8-FF48-BF59-25E80FB523D0}">
      <dgm:prSet phldrT="[Texto]" custT="1"/>
      <dgm:spPr/>
      <dgm:t>
        <a:bodyPr/>
        <a:lstStyle/>
        <a:p>
          <a:r>
            <a:rPr lang="fr-FR" sz="1800" b="1" noProof="0" dirty="0" err="1" smtClean="0"/>
            <a:t>Aprendizaje</a:t>
          </a:r>
          <a:r>
            <a:rPr lang="fr-FR" sz="1800" b="1" noProof="0" dirty="0" smtClean="0"/>
            <a:t> </a:t>
          </a:r>
          <a:r>
            <a:rPr lang="fr-FR" sz="1800" b="1" noProof="0" dirty="0" err="1" smtClean="0"/>
            <a:t>por</a:t>
          </a:r>
          <a:r>
            <a:rPr lang="fr-FR" sz="1800" b="1" noProof="0" dirty="0" smtClean="0"/>
            <a:t> </a:t>
          </a:r>
          <a:r>
            <a:rPr lang="fr-FR" sz="1800" b="1" noProof="0" dirty="0" err="1" smtClean="0"/>
            <a:t>proyectos</a:t>
          </a:r>
          <a:r>
            <a:rPr lang="fr-FR" sz="1800" b="1" noProof="0" dirty="0" smtClean="0"/>
            <a:t> / </a:t>
          </a:r>
          <a:r>
            <a:rPr lang="fr-FR" sz="1800" b="1" noProof="0" dirty="0" err="1" smtClean="0"/>
            <a:t>Resoluci</a:t>
          </a:r>
          <a:r>
            <a:rPr lang="es-ES" sz="1800" b="1" noProof="0" dirty="0" err="1" smtClean="0"/>
            <a:t>ón</a:t>
          </a:r>
          <a:r>
            <a:rPr lang="es-ES" sz="1800" b="1" noProof="0" dirty="0" smtClean="0"/>
            <a:t> de problemas</a:t>
          </a:r>
          <a:endParaRPr lang="fr-FR" sz="1800" b="1" noProof="0" dirty="0"/>
        </a:p>
      </dgm:t>
    </dgm:pt>
    <dgm:pt modelId="{0B155066-6950-C04B-840C-DDEDDC4F7F4D}" type="parTrans" cxnId="{E30ECCBE-69A9-9849-A24B-22DA15159E7F}">
      <dgm:prSet/>
      <dgm:spPr/>
      <dgm:t>
        <a:bodyPr/>
        <a:lstStyle/>
        <a:p>
          <a:endParaRPr lang="ca-ES" sz="2800" b="1"/>
        </a:p>
      </dgm:t>
    </dgm:pt>
    <dgm:pt modelId="{54FAE47C-2613-924A-B734-9D5E13AD41EB}" type="sibTrans" cxnId="{E30ECCBE-69A9-9849-A24B-22DA15159E7F}">
      <dgm:prSet/>
      <dgm:spPr/>
      <dgm:t>
        <a:bodyPr/>
        <a:lstStyle/>
        <a:p>
          <a:endParaRPr lang="ca-ES" sz="2800" b="1"/>
        </a:p>
      </dgm:t>
    </dgm:pt>
    <dgm:pt modelId="{A4270B88-57CB-6B47-B552-7314F029A45B}">
      <dgm:prSet phldrT="[Texto]" custT="1"/>
      <dgm:spPr/>
      <dgm:t>
        <a:bodyPr/>
        <a:lstStyle/>
        <a:p>
          <a:r>
            <a:rPr lang="fr-FR" sz="1800" b="1" noProof="0" dirty="0" err="1" smtClean="0"/>
            <a:t>Integraci</a:t>
          </a:r>
          <a:r>
            <a:rPr lang="es-ES" sz="1800" b="1" noProof="0" dirty="0" err="1" smtClean="0"/>
            <a:t>ón</a:t>
          </a:r>
          <a:r>
            <a:rPr lang="es-ES" sz="1800" b="1" noProof="0" dirty="0" smtClean="0"/>
            <a:t> de la dimensión espiritual</a:t>
          </a:r>
          <a:endParaRPr lang="fr-FR" sz="1800" b="1" noProof="0" dirty="0"/>
        </a:p>
      </dgm:t>
    </dgm:pt>
    <dgm:pt modelId="{6E617A27-C704-A14E-9A7B-D661501C065B}" type="parTrans" cxnId="{4884B454-2455-0D4E-A26B-331BA7028612}">
      <dgm:prSet/>
      <dgm:spPr/>
      <dgm:t>
        <a:bodyPr/>
        <a:lstStyle/>
        <a:p>
          <a:endParaRPr lang="ca-ES" sz="2800" b="1"/>
        </a:p>
      </dgm:t>
    </dgm:pt>
    <dgm:pt modelId="{6F78E86E-18F0-BA48-A3EF-E708F2A9187B}" type="sibTrans" cxnId="{4884B454-2455-0D4E-A26B-331BA7028612}">
      <dgm:prSet/>
      <dgm:spPr/>
      <dgm:t>
        <a:bodyPr/>
        <a:lstStyle/>
        <a:p>
          <a:endParaRPr lang="ca-ES" sz="2800" b="1"/>
        </a:p>
      </dgm:t>
    </dgm:pt>
    <dgm:pt modelId="{9EB3D72D-4FE5-6E4D-9C6B-BC7E36B02378}" type="pres">
      <dgm:prSet presAssocID="{D7FA726C-7CA2-A74B-ADE3-96DFB6C0AC6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5ABC7358-4D8C-6849-8173-B50F2A617FCF}" type="pres">
      <dgm:prSet presAssocID="{9482D627-2F42-6242-B3DD-80ED290768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8E79B64E-BC09-2047-B37F-698D942F9E97}" type="pres">
      <dgm:prSet presAssocID="{9482D627-2F42-6242-B3DD-80ED290768CD}" presName="spNode" presStyleCnt="0"/>
      <dgm:spPr/>
    </dgm:pt>
    <dgm:pt modelId="{7C081E1D-D0D4-EA43-8302-3C15418E1B8D}" type="pres">
      <dgm:prSet presAssocID="{CF7C2486-A5DB-F34E-8A51-A21F7ACBC8AC}" presName="sibTrans" presStyleLbl="sibTrans1D1" presStyleIdx="0" presStyleCnt="6"/>
      <dgm:spPr/>
      <dgm:t>
        <a:bodyPr/>
        <a:lstStyle/>
        <a:p>
          <a:endParaRPr lang="ca-ES"/>
        </a:p>
      </dgm:t>
    </dgm:pt>
    <dgm:pt modelId="{AD947510-7F23-924F-8295-3AE15D7AD44C}" type="pres">
      <dgm:prSet presAssocID="{FB96D904-6DD1-9140-9DE0-4598CEBD7CB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AD8A16F-719C-F841-A5E1-94DBC7019951}" type="pres">
      <dgm:prSet presAssocID="{FB96D904-6DD1-9140-9DE0-4598CEBD7CB1}" presName="spNode" presStyleCnt="0"/>
      <dgm:spPr/>
    </dgm:pt>
    <dgm:pt modelId="{8F631C42-9085-924F-A47D-3F288EE83BC9}" type="pres">
      <dgm:prSet presAssocID="{DC341731-2906-7248-B368-D7E582B54701}" presName="sibTrans" presStyleLbl="sibTrans1D1" presStyleIdx="1" presStyleCnt="6"/>
      <dgm:spPr/>
      <dgm:t>
        <a:bodyPr/>
        <a:lstStyle/>
        <a:p>
          <a:endParaRPr lang="ca-ES"/>
        </a:p>
      </dgm:t>
    </dgm:pt>
    <dgm:pt modelId="{DDC90CEA-8CA4-7A4E-90CE-9C3F4E96C305}" type="pres">
      <dgm:prSet presAssocID="{42B1CF7C-97E4-4C41-ADDD-87F15074CF1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3030EAD6-30B5-A44C-ADB7-1B6FFE763C87}" type="pres">
      <dgm:prSet presAssocID="{42B1CF7C-97E4-4C41-ADDD-87F15074CF12}" presName="spNode" presStyleCnt="0"/>
      <dgm:spPr/>
    </dgm:pt>
    <dgm:pt modelId="{48CC6FA3-02A1-3243-9F9B-37425EFACBAC}" type="pres">
      <dgm:prSet presAssocID="{A1204FC6-7549-2D4F-A956-EF56B872CFAD}" presName="sibTrans" presStyleLbl="sibTrans1D1" presStyleIdx="2" presStyleCnt="6"/>
      <dgm:spPr/>
      <dgm:t>
        <a:bodyPr/>
        <a:lstStyle/>
        <a:p>
          <a:endParaRPr lang="ca-ES"/>
        </a:p>
      </dgm:t>
    </dgm:pt>
    <dgm:pt modelId="{215B8CDC-A681-3F42-AAEE-B67091688917}" type="pres">
      <dgm:prSet presAssocID="{1D73E60B-69D8-AE45-BC3A-1A8D129CC7C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E0F5ECA6-8630-4440-B6AA-179927C396F8}" type="pres">
      <dgm:prSet presAssocID="{1D73E60B-69D8-AE45-BC3A-1A8D129CC7CC}" presName="spNode" presStyleCnt="0"/>
      <dgm:spPr/>
    </dgm:pt>
    <dgm:pt modelId="{CEB0D9F4-B372-7E4C-9409-FB7511A1DE10}" type="pres">
      <dgm:prSet presAssocID="{AF55D75C-6FEF-C042-A8F0-FBD79DF67C61}" presName="sibTrans" presStyleLbl="sibTrans1D1" presStyleIdx="3" presStyleCnt="6"/>
      <dgm:spPr/>
      <dgm:t>
        <a:bodyPr/>
        <a:lstStyle/>
        <a:p>
          <a:endParaRPr lang="ca-ES"/>
        </a:p>
      </dgm:t>
    </dgm:pt>
    <dgm:pt modelId="{C4291105-DB32-7649-85A6-2962ECFE3ABF}" type="pres">
      <dgm:prSet presAssocID="{E36A4113-AAE8-FF48-BF59-25E80FB523D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58C07975-28A7-9149-8ABC-4C7BF1EF5FA4}" type="pres">
      <dgm:prSet presAssocID="{E36A4113-AAE8-FF48-BF59-25E80FB523D0}" presName="spNode" presStyleCnt="0"/>
      <dgm:spPr/>
    </dgm:pt>
    <dgm:pt modelId="{717C7C46-DBBA-6C46-B33E-2B7223A029B3}" type="pres">
      <dgm:prSet presAssocID="{54FAE47C-2613-924A-B734-9D5E13AD41EB}" presName="sibTrans" presStyleLbl="sibTrans1D1" presStyleIdx="4" presStyleCnt="6"/>
      <dgm:spPr/>
      <dgm:t>
        <a:bodyPr/>
        <a:lstStyle/>
        <a:p>
          <a:endParaRPr lang="ca-ES"/>
        </a:p>
      </dgm:t>
    </dgm:pt>
    <dgm:pt modelId="{46F92D9F-4460-674D-AA13-BC8F24D90306}" type="pres">
      <dgm:prSet presAssocID="{A4270B88-57CB-6B47-B552-7314F029A45B}" presName="node" presStyleLbl="node1" presStyleIdx="5" presStyleCnt="6" custScaleX="125792" custScaleY="134223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FE5859D2-9AAC-FD4E-916E-81DE99F83509}" type="pres">
      <dgm:prSet presAssocID="{A4270B88-57CB-6B47-B552-7314F029A45B}" presName="spNode" presStyleCnt="0"/>
      <dgm:spPr/>
    </dgm:pt>
    <dgm:pt modelId="{A40F1C15-F70D-0E46-B2EA-DE084F49EDB8}" type="pres">
      <dgm:prSet presAssocID="{6F78E86E-18F0-BA48-A3EF-E708F2A9187B}" presName="sibTrans" presStyleLbl="sibTrans1D1" presStyleIdx="5" presStyleCnt="6"/>
      <dgm:spPr/>
      <dgm:t>
        <a:bodyPr/>
        <a:lstStyle/>
        <a:p>
          <a:endParaRPr lang="ca-ES"/>
        </a:p>
      </dgm:t>
    </dgm:pt>
  </dgm:ptLst>
  <dgm:cxnLst>
    <dgm:cxn modelId="{E30ECCBE-69A9-9849-A24B-22DA15159E7F}" srcId="{D7FA726C-7CA2-A74B-ADE3-96DFB6C0AC66}" destId="{E36A4113-AAE8-FF48-BF59-25E80FB523D0}" srcOrd="4" destOrd="0" parTransId="{0B155066-6950-C04B-840C-DDEDDC4F7F4D}" sibTransId="{54FAE47C-2613-924A-B734-9D5E13AD41EB}"/>
    <dgm:cxn modelId="{C22CAEB0-B519-4D46-A06B-7B2506E2E0F3}" type="presOf" srcId="{42B1CF7C-97E4-4C41-ADDD-87F15074CF12}" destId="{DDC90CEA-8CA4-7A4E-90CE-9C3F4E96C305}" srcOrd="0" destOrd="0" presId="urn:microsoft.com/office/officeart/2005/8/layout/cycle5"/>
    <dgm:cxn modelId="{E8DDDD56-A64A-B54F-9621-96F783A09487}" type="presOf" srcId="{A4270B88-57CB-6B47-B552-7314F029A45B}" destId="{46F92D9F-4460-674D-AA13-BC8F24D90306}" srcOrd="0" destOrd="0" presId="urn:microsoft.com/office/officeart/2005/8/layout/cycle5"/>
    <dgm:cxn modelId="{22C5359E-6268-0B4B-ACB4-489353702BF7}" type="presOf" srcId="{D7FA726C-7CA2-A74B-ADE3-96DFB6C0AC66}" destId="{9EB3D72D-4FE5-6E4D-9C6B-BC7E36B02378}" srcOrd="0" destOrd="0" presId="urn:microsoft.com/office/officeart/2005/8/layout/cycle5"/>
    <dgm:cxn modelId="{2546C245-7FE0-3F4E-BF1D-BB7B97B06541}" type="presOf" srcId="{E36A4113-AAE8-FF48-BF59-25E80FB523D0}" destId="{C4291105-DB32-7649-85A6-2962ECFE3ABF}" srcOrd="0" destOrd="0" presId="urn:microsoft.com/office/officeart/2005/8/layout/cycle5"/>
    <dgm:cxn modelId="{A52853DB-A7EF-BF41-BCAE-51C7756F09C2}" srcId="{D7FA726C-7CA2-A74B-ADE3-96DFB6C0AC66}" destId="{42B1CF7C-97E4-4C41-ADDD-87F15074CF12}" srcOrd="2" destOrd="0" parTransId="{C160A4A6-4383-564D-9C85-4A4B8F8D0324}" sibTransId="{A1204FC6-7549-2D4F-A956-EF56B872CFAD}"/>
    <dgm:cxn modelId="{873DA20A-1A72-4240-A9CA-1DF8B53D0104}" type="presOf" srcId="{AF55D75C-6FEF-C042-A8F0-FBD79DF67C61}" destId="{CEB0D9F4-B372-7E4C-9409-FB7511A1DE10}" srcOrd="0" destOrd="0" presId="urn:microsoft.com/office/officeart/2005/8/layout/cycle5"/>
    <dgm:cxn modelId="{A49775E0-B6F7-6049-9A16-B8D07E9C1F0D}" type="presOf" srcId="{A1204FC6-7549-2D4F-A956-EF56B872CFAD}" destId="{48CC6FA3-02A1-3243-9F9B-37425EFACBAC}" srcOrd="0" destOrd="0" presId="urn:microsoft.com/office/officeart/2005/8/layout/cycle5"/>
    <dgm:cxn modelId="{3A5A80A1-FBE6-B742-BC3C-CE74F6F7FDCA}" type="presOf" srcId="{CF7C2486-A5DB-F34E-8A51-A21F7ACBC8AC}" destId="{7C081E1D-D0D4-EA43-8302-3C15418E1B8D}" srcOrd="0" destOrd="0" presId="urn:microsoft.com/office/officeart/2005/8/layout/cycle5"/>
    <dgm:cxn modelId="{793C8770-36F9-F44F-B899-6C1D5DAF139C}" type="presOf" srcId="{9482D627-2F42-6242-B3DD-80ED290768CD}" destId="{5ABC7358-4D8C-6849-8173-B50F2A617FCF}" srcOrd="0" destOrd="0" presId="urn:microsoft.com/office/officeart/2005/8/layout/cycle5"/>
    <dgm:cxn modelId="{619D875C-A0C2-FA46-951B-6D74B936DF06}" type="presOf" srcId="{54FAE47C-2613-924A-B734-9D5E13AD41EB}" destId="{717C7C46-DBBA-6C46-B33E-2B7223A029B3}" srcOrd="0" destOrd="0" presId="urn:microsoft.com/office/officeart/2005/8/layout/cycle5"/>
    <dgm:cxn modelId="{4884B454-2455-0D4E-A26B-331BA7028612}" srcId="{D7FA726C-7CA2-A74B-ADE3-96DFB6C0AC66}" destId="{A4270B88-57CB-6B47-B552-7314F029A45B}" srcOrd="5" destOrd="0" parTransId="{6E617A27-C704-A14E-9A7B-D661501C065B}" sibTransId="{6F78E86E-18F0-BA48-A3EF-E708F2A9187B}"/>
    <dgm:cxn modelId="{BBCB0774-0AF1-E349-B389-A72E5D0F408F}" type="presOf" srcId="{1D73E60B-69D8-AE45-BC3A-1A8D129CC7CC}" destId="{215B8CDC-A681-3F42-AAEE-B67091688917}" srcOrd="0" destOrd="0" presId="urn:microsoft.com/office/officeart/2005/8/layout/cycle5"/>
    <dgm:cxn modelId="{86575109-403A-4B4A-9801-418CDD203787}" srcId="{D7FA726C-7CA2-A74B-ADE3-96DFB6C0AC66}" destId="{9482D627-2F42-6242-B3DD-80ED290768CD}" srcOrd="0" destOrd="0" parTransId="{BF1D5373-AA3A-084C-8676-0349FED5FBCA}" sibTransId="{CF7C2486-A5DB-F34E-8A51-A21F7ACBC8AC}"/>
    <dgm:cxn modelId="{013272EB-EA54-C741-B4F4-2E03E7796676}" type="presOf" srcId="{6F78E86E-18F0-BA48-A3EF-E708F2A9187B}" destId="{A40F1C15-F70D-0E46-B2EA-DE084F49EDB8}" srcOrd="0" destOrd="0" presId="urn:microsoft.com/office/officeart/2005/8/layout/cycle5"/>
    <dgm:cxn modelId="{951DC24C-1185-3E40-8912-5EEFD1398036}" srcId="{D7FA726C-7CA2-A74B-ADE3-96DFB6C0AC66}" destId="{FB96D904-6DD1-9140-9DE0-4598CEBD7CB1}" srcOrd="1" destOrd="0" parTransId="{2C8EB72E-6037-FC42-B6E1-8D0F4881E304}" sibTransId="{DC341731-2906-7248-B368-D7E582B54701}"/>
    <dgm:cxn modelId="{AA9B5B89-3DD3-2640-BE96-580921D7D607}" type="presOf" srcId="{DC341731-2906-7248-B368-D7E582B54701}" destId="{8F631C42-9085-924F-A47D-3F288EE83BC9}" srcOrd="0" destOrd="0" presId="urn:microsoft.com/office/officeart/2005/8/layout/cycle5"/>
    <dgm:cxn modelId="{24E233D6-A276-6248-8CF6-FA77C66F3D34}" srcId="{D7FA726C-7CA2-A74B-ADE3-96DFB6C0AC66}" destId="{1D73E60B-69D8-AE45-BC3A-1A8D129CC7CC}" srcOrd="3" destOrd="0" parTransId="{B313ADF0-16DC-BB4F-9DE9-505AF9C4BD6D}" sibTransId="{AF55D75C-6FEF-C042-A8F0-FBD79DF67C61}"/>
    <dgm:cxn modelId="{F9AA105E-C2EB-B848-AAEB-C57BB9B45E05}" type="presOf" srcId="{FB96D904-6DD1-9140-9DE0-4598CEBD7CB1}" destId="{AD947510-7F23-924F-8295-3AE15D7AD44C}" srcOrd="0" destOrd="0" presId="urn:microsoft.com/office/officeart/2005/8/layout/cycle5"/>
    <dgm:cxn modelId="{4FCE9AFE-435A-A942-A52C-8361553BF646}" type="presParOf" srcId="{9EB3D72D-4FE5-6E4D-9C6B-BC7E36B02378}" destId="{5ABC7358-4D8C-6849-8173-B50F2A617FCF}" srcOrd="0" destOrd="0" presId="urn:microsoft.com/office/officeart/2005/8/layout/cycle5"/>
    <dgm:cxn modelId="{777FA0A2-FD06-BB46-B73F-9B331A0BB6D8}" type="presParOf" srcId="{9EB3D72D-4FE5-6E4D-9C6B-BC7E36B02378}" destId="{8E79B64E-BC09-2047-B37F-698D942F9E97}" srcOrd="1" destOrd="0" presId="urn:microsoft.com/office/officeart/2005/8/layout/cycle5"/>
    <dgm:cxn modelId="{C487F6EE-8167-E244-853E-3C1C35B94924}" type="presParOf" srcId="{9EB3D72D-4FE5-6E4D-9C6B-BC7E36B02378}" destId="{7C081E1D-D0D4-EA43-8302-3C15418E1B8D}" srcOrd="2" destOrd="0" presId="urn:microsoft.com/office/officeart/2005/8/layout/cycle5"/>
    <dgm:cxn modelId="{A8E6DE54-B9D0-BA40-9518-664C4D95F6AB}" type="presParOf" srcId="{9EB3D72D-4FE5-6E4D-9C6B-BC7E36B02378}" destId="{AD947510-7F23-924F-8295-3AE15D7AD44C}" srcOrd="3" destOrd="0" presId="urn:microsoft.com/office/officeart/2005/8/layout/cycle5"/>
    <dgm:cxn modelId="{50AAAF59-7ED4-2E4A-B81B-AEBE9C8B986B}" type="presParOf" srcId="{9EB3D72D-4FE5-6E4D-9C6B-BC7E36B02378}" destId="{4AD8A16F-719C-F841-A5E1-94DBC7019951}" srcOrd="4" destOrd="0" presId="urn:microsoft.com/office/officeart/2005/8/layout/cycle5"/>
    <dgm:cxn modelId="{5BD9E962-9833-E645-A59F-BD41C4893910}" type="presParOf" srcId="{9EB3D72D-4FE5-6E4D-9C6B-BC7E36B02378}" destId="{8F631C42-9085-924F-A47D-3F288EE83BC9}" srcOrd="5" destOrd="0" presId="urn:microsoft.com/office/officeart/2005/8/layout/cycle5"/>
    <dgm:cxn modelId="{E8F771CF-025D-2443-A9BC-370BD95B7DF3}" type="presParOf" srcId="{9EB3D72D-4FE5-6E4D-9C6B-BC7E36B02378}" destId="{DDC90CEA-8CA4-7A4E-90CE-9C3F4E96C305}" srcOrd="6" destOrd="0" presId="urn:microsoft.com/office/officeart/2005/8/layout/cycle5"/>
    <dgm:cxn modelId="{54BF3B5D-67C8-374F-ADF2-155692666A56}" type="presParOf" srcId="{9EB3D72D-4FE5-6E4D-9C6B-BC7E36B02378}" destId="{3030EAD6-30B5-A44C-ADB7-1B6FFE763C87}" srcOrd="7" destOrd="0" presId="urn:microsoft.com/office/officeart/2005/8/layout/cycle5"/>
    <dgm:cxn modelId="{B0F43170-0537-604E-8629-48DBFABAD0BE}" type="presParOf" srcId="{9EB3D72D-4FE5-6E4D-9C6B-BC7E36B02378}" destId="{48CC6FA3-02A1-3243-9F9B-37425EFACBAC}" srcOrd="8" destOrd="0" presId="urn:microsoft.com/office/officeart/2005/8/layout/cycle5"/>
    <dgm:cxn modelId="{6E5FCDB4-E560-FD4F-A1A2-DDAF9834F42C}" type="presParOf" srcId="{9EB3D72D-4FE5-6E4D-9C6B-BC7E36B02378}" destId="{215B8CDC-A681-3F42-AAEE-B67091688917}" srcOrd="9" destOrd="0" presId="urn:microsoft.com/office/officeart/2005/8/layout/cycle5"/>
    <dgm:cxn modelId="{8C7CDB47-D884-F648-A626-3AAE6B7A9B5D}" type="presParOf" srcId="{9EB3D72D-4FE5-6E4D-9C6B-BC7E36B02378}" destId="{E0F5ECA6-8630-4440-B6AA-179927C396F8}" srcOrd="10" destOrd="0" presId="urn:microsoft.com/office/officeart/2005/8/layout/cycle5"/>
    <dgm:cxn modelId="{80A0D6ED-64CB-1A47-A9AF-BF3EE0B0658C}" type="presParOf" srcId="{9EB3D72D-4FE5-6E4D-9C6B-BC7E36B02378}" destId="{CEB0D9F4-B372-7E4C-9409-FB7511A1DE10}" srcOrd="11" destOrd="0" presId="urn:microsoft.com/office/officeart/2005/8/layout/cycle5"/>
    <dgm:cxn modelId="{08DD564F-F250-434E-8AE5-ACDEBE9D70C6}" type="presParOf" srcId="{9EB3D72D-4FE5-6E4D-9C6B-BC7E36B02378}" destId="{C4291105-DB32-7649-85A6-2962ECFE3ABF}" srcOrd="12" destOrd="0" presId="urn:microsoft.com/office/officeart/2005/8/layout/cycle5"/>
    <dgm:cxn modelId="{29CFDEE5-17FD-4745-9E3A-0A1004280446}" type="presParOf" srcId="{9EB3D72D-4FE5-6E4D-9C6B-BC7E36B02378}" destId="{58C07975-28A7-9149-8ABC-4C7BF1EF5FA4}" srcOrd="13" destOrd="0" presId="urn:microsoft.com/office/officeart/2005/8/layout/cycle5"/>
    <dgm:cxn modelId="{43C5AF52-050F-4E4E-9C05-60C9E0146C93}" type="presParOf" srcId="{9EB3D72D-4FE5-6E4D-9C6B-BC7E36B02378}" destId="{717C7C46-DBBA-6C46-B33E-2B7223A029B3}" srcOrd="14" destOrd="0" presId="urn:microsoft.com/office/officeart/2005/8/layout/cycle5"/>
    <dgm:cxn modelId="{395CD9BD-F86A-844B-95EF-88B8B972374B}" type="presParOf" srcId="{9EB3D72D-4FE5-6E4D-9C6B-BC7E36B02378}" destId="{46F92D9F-4460-674D-AA13-BC8F24D90306}" srcOrd="15" destOrd="0" presId="urn:microsoft.com/office/officeart/2005/8/layout/cycle5"/>
    <dgm:cxn modelId="{C04038FA-C322-E145-AD0C-41ACDD3DD3B7}" type="presParOf" srcId="{9EB3D72D-4FE5-6E4D-9C6B-BC7E36B02378}" destId="{FE5859D2-9AAC-FD4E-916E-81DE99F83509}" srcOrd="16" destOrd="0" presId="urn:microsoft.com/office/officeart/2005/8/layout/cycle5"/>
    <dgm:cxn modelId="{F57D7DE5-052C-E247-8559-5D647A463333}" type="presParOf" srcId="{9EB3D72D-4FE5-6E4D-9C6B-BC7E36B02378}" destId="{A40F1C15-F70D-0E46-B2EA-DE084F49EDB8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2F894C-6475-4CF6-93D8-F6F90F496C5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a"/>
        </a:p>
      </dgm:t>
    </dgm:pt>
    <dgm:pt modelId="{C20A6F2B-9719-4557-BE2B-4F4C09F8E9B8}">
      <dgm:prSet phldrT="[Texto]"/>
      <dgm:spPr/>
      <dgm:t>
        <a:bodyPr/>
        <a:lstStyle/>
        <a:p>
          <a:r>
            <a:rPr lang="es-ES" noProof="0" dirty="0" smtClean="0">
              <a:solidFill>
                <a:schemeClr val="accent3">
                  <a:lumMod val="50000"/>
                </a:schemeClr>
              </a:solidFill>
            </a:rPr>
            <a:t>Transformando la educación</a:t>
          </a:r>
          <a:endParaRPr lang="es-ES" noProof="0" dirty="0">
            <a:solidFill>
              <a:schemeClr val="accent3">
                <a:lumMod val="50000"/>
              </a:schemeClr>
            </a:solidFill>
          </a:endParaRPr>
        </a:p>
      </dgm:t>
    </dgm:pt>
    <dgm:pt modelId="{27637CB9-D502-4CD6-9438-FAFCEDFFAC91}" type="parTrans" cxnId="{A11E1377-5EFE-4F73-9341-91354DE11CE3}">
      <dgm:prSet/>
      <dgm:spPr/>
      <dgm:t>
        <a:bodyPr/>
        <a:lstStyle/>
        <a:p>
          <a:endParaRPr lang="ca"/>
        </a:p>
      </dgm:t>
    </dgm:pt>
    <dgm:pt modelId="{BD47C992-5C3B-4C4E-ACD2-42414CBCCF86}" type="sibTrans" cxnId="{A11E1377-5EFE-4F73-9341-91354DE11CE3}">
      <dgm:prSet/>
      <dgm:spPr/>
      <dgm:t>
        <a:bodyPr/>
        <a:lstStyle/>
        <a:p>
          <a:endParaRPr lang="ca"/>
        </a:p>
      </dgm:t>
    </dgm:pt>
    <dgm:pt modelId="{102998F5-370B-4D46-A014-01F416F9D8DF}">
      <dgm:prSet phldrT="[Texto]"/>
      <dgm:spPr/>
      <dgm:t>
        <a:bodyPr/>
        <a:lstStyle/>
        <a:p>
          <a:r>
            <a:rPr lang="es-ES" noProof="0" smtClean="0"/>
            <a:t>1.Enfocamos el objetivo</a:t>
          </a:r>
          <a:endParaRPr lang="es-ES" noProof="0"/>
        </a:p>
      </dgm:t>
    </dgm:pt>
    <dgm:pt modelId="{18A112C1-D506-48CB-A8F8-CFDCEF11347D}" type="parTrans" cxnId="{A7F9313F-9DE4-4391-BE1F-11C39E43F99F}">
      <dgm:prSet/>
      <dgm:spPr/>
      <dgm:t>
        <a:bodyPr/>
        <a:lstStyle/>
        <a:p>
          <a:endParaRPr lang="ca"/>
        </a:p>
      </dgm:t>
    </dgm:pt>
    <dgm:pt modelId="{E033BBB6-D830-49BB-86CC-F31E240EA94F}" type="sibTrans" cxnId="{A7F9313F-9DE4-4391-BE1F-11C39E43F99F}">
      <dgm:prSet/>
      <dgm:spPr/>
      <dgm:t>
        <a:bodyPr/>
        <a:lstStyle/>
        <a:p>
          <a:endParaRPr lang="ca"/>
        </a:p>
      </dgm:t>
    </dgm:pt>
    <dgm:pt modelId="{271008D9-4260-494D-845E-2D5F1B380063}">
      <dgm:prSet phldrT="[Texto]"/>
      <dgm:spPr>
        <a:solidFill>
          <a:srgbClr val="FF6600"/>
        </a:solidFill>
      </dgm:spPr>
      <dgm:t>
        <a:bodyPr/>
        <a:lstStyle/>
        <a:p>
          <a:r>
            <a:rPr lang="es-ES" noProof="0" smtClean="0"/>
            <a:t>2. Preparamos el terreno</a:t>
          </a:r>
          <a:endParaRPr lang="es-ES" noProof="0"/>
        </a:p>
      </dgm:t>
    </dgm:pt>
    <dgm:pt modelId="{C3CB2E85-A0F4-4198-BA19-B21BCE576E83}" type="parTrans" cxnId="{373DA252-36F5-49DA-9D32-082EDF77B96E}">
      <dgm:prSet/>
      <dgm:spPr/>
      <dgm:t>
        <a:bodyPr/>
        <a:lstStyle/>
        <a:p>
          <a:endParaRPr lang="ca"/>
        </a:p>
      </dgm:t>
    </dgm:pt>
    <dgm:pt modelId="{728F8166-79DF-479D-8283-3FFDF5264C7D}" type="sibTrans" cxnId="{373DA252-36F5-49DA-9D32-082EDF77B96E}">
      <dgm:prSet/>
      <dgm:spPr/>
      <dgm:t>
        <a:bodyPr/>
        <a:lstStyle/>
        <a:p>
          <a:endParaRPr lang="ca"/>
        </a:p>
      </dgm:t>
    </dgm:pt>
    <dgm:pt modelId="{B8571B0F-3F95-4EDA-88D3-2DEDF1D5589F}">
      <dgm:prSet phldrT="[Texto]"/>
      <dgm:spPr>
        <a:solidFill>
          <a:schemeClr val="accent3"/>
        </a:solidFill>
      </dgm:spPr>
      <dgm:t>
        <a:bodyPr/>
        <a:lstStyle/>
        <a:p>
          <a:r>
            <a:rPr lang="es-ES" noProof="0" smtClean="0">
              <a:solidFill>
                <a:schemeClr val="tx1"/>
              </a:solidFill>
            </a:rPr>
            <a:t>3. Formulamos el Horizonte</a:t>
          </a:r>
          <a:endParaRPr lang="es-ES" noProof="0">
            <a:solidFill>
              <a:schemeClr val="tx1"/>
            </a:solidFill>
          </a:endParaRPr>
        </a:p>
      </dgm:t>
    </dgm:pt>
    <dgm:pt modelId="{4027FB8F-CFBA-43CF-8680-7E6CE2039867}" type="parTrans" cxnId="{30857F55-479A-47C0-9423-82D2A65CCD3F}">
      <dgm:prSet/>
      <dgm:spPr/>
      <dgm:t>
        <a:bodyPr/>
        <a:lstStyle/>
        <a:p>
          <a:endParaRPr lang="ca"/>
        </a:p>
      </dgm:t>
    </dgm:pt>
    <dgm:pt modelId="{02A84650-682F-4B9F-9EDB-F3DADBA45788}" type="sibTrans" cxnId="{30857F55-479A-47C0-9423-82D2A65CCD3F}">
      <dgm:prSet/>
      <dgm:spPr/>
      <dgm:t>
        <a:bodyPr/>
        <a:lstStyle/>
        <a:p>
          <a:endParaRPr lang="ca"/>
        </a:p>
      </dgm:t>
    </dgm:pt>
    <dgm:pt modelId="{FD2E33AA-06E7-457E-B969-F651A3FBFC9F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noProof="0" smtClean="0"/>
            <a:t>4. Pasamos a la acción</a:t>
          </a:r>
          <a:endParaRPr lang="es-ES" noProof="0"/>
        </a:p>
      </dgm:t>
    </dgm:pt>
    <dgm:pt modelId="{F6D3C96E-0ED9-456F-A832-8D0EB8A5CFDB}" type="parTrans" cxnId="{CD0B6E2F-92E9-49B4-B957-50D03804EC96}">
      <dgm:prSet/>
      <dgm:spPr/>
      <dgm:t>
        <a:bodyPr/>
        <a:lstStyle/>
        <a:p>
          <a:endParaRPr lang="ca"/>
        </a:p>
      </dgm:t>
    </dgm:pt>
    <dgm:pt modelId="{F29429B0-7DB2-49BC-88AB-641F8658F268}" type="sibTrans" cxnId="{CD0B6E2F-92E9-49B4-B957-50D03804EC96}">
      <dgm:prSet/>
      <dgm:spPr/>
      <dgm:t>
        <a:bodyPr/>
        <a:lstStyle/>
        <a:p>
          <a:endParaRPr lang="ca"/>
        </a:p>
      </dgm:t>
    </dgm:pt>
    <dgm:pt modelId="{532E88D4-7130-487B-83BF-10CC548C4D3B}" type="pres">
      <dgm:prSet presAssocID="{DB2F894C-6475-4CF6-93D8-F6F90F496C5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a"/>
        </a:p>
      </dgm:t>
    </dgm:pt>
    <dgm:pt modelId="{B337DAA7-3848-43C9-AB44-4330A57BFC0F}" type="pres">
      <dgm:prSet presAssocID="{DB2F894C-6475-4CF6-93D8-F6F90F496C53}" presName="matrix" presStyleCnt="0"/>
      <dgm:spPr/>
    </dgm:pt>
    <dgm:pt modelId="{133654A8-AEFA-4037-9DA7-9CFAA7042AA6}" type="pres">
      <dgm:prSet presAssocID="{DB2F894C-6475-4CF6-93D8-F6F90F496C53}" presName="tile1" presStyleLbl="node1" presStyleIdx="0" presStyleCnt="4"/>
      <dgm:spPr/>
      <dgm:t>
        <a:bodyPr/>
        <a:lstStyle/>
        <a:p>
          <a:endParaRPr lang="ca"/>
        </a:p>
      </dgm:t>
    </dgm:pt>
    <dgm:pt modelId="{E888C046-EA76-4122-B007-B9B893D9DFA1}" type="pres">
      <dgm:prSet presAssocID="{DB2F894C-6475-4CF6-93D8-F6F90F496C5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"/>
        </a:p>
      </dgm:t>
    </dgm:pt>
    <dgm:pt modelId="{FAA2FE4B-4E11-48C1-A0DE-2AB141B8EA01}" type="pres">
      <dgm:prSet presAssocID="{DB2F894C-6475-4CF6-93D8-F6F90F496C53}" presName="tile2" presStyleLbl="node1" presStyleIdx="1" presStyleCnt="4"/>
      <dgm:spPr/>
      <dgm:t>
        <a:bodyPr/>
        <a:lstStyle/>
        <a:p>
          <a:endParaRPr lang="ca"/>
        </a:p>
      </dgm:t>
    </dgm:pt>
    <dgm:pt modelId="{099D9051-3DDA-46CC-BC71-B29C4F4F6BA5}" type="pres">
      <dgm:prSet presAssocID="{DB2F894C-6475-4CF6-93D8-F6F90F496C5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"/>
        </a:p>
      </dgm:t>
    </dgm:pt>
    <dgm:pt modelId="{8303C0DD-B7EC-4A44-B90F-42C0E288C636}" type="pres">
      <dgm:prSet presAssocID="{DB2F894C-6475-4CF6-93D8-F6F90F496C53}" presName="tile3" presStyleLbl="node1" presStyleIdx="2" presStyleCnt="4"/>
      <dgm:spPr/>
      <dgm:t>
        <a:bodyPr/>
        <a:lstStyle/>
        <a:p>
          <a:endParaRPr lang="ca"/>
        </a:p>
      </dgm:t>
    </dgm:pt>
    <dgm:pt modelId="{620F8473-98A8-4EFE-8818-77217FFF4EDA}" type="pres">
      <dgm:prSet presAssocID="{DB2F894C-6475-4CF6-93D8-F6F90F496C5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"/>
        </a:p>
      </dgm:t>
    </dgm:pt>
    <dgm:pt modelId="{530F57FF-41D0-454E-BAEE-8D9AC61F90E9}" type="pres">
      <dgm:prSet presAssocID="{DB2F894C-6475-4CF6-93D8-F6F90F496C53}" presName="tile4" presStyleLbl="node1" presStyleIdx="3" presStyleCnt="4"/>
      <dgm:spPr/>
      <dgm:t>
        <a:bodyPr/>
        <a:lstStyle/>
        <a:p>
          <a:endParaRPr lang="ca"/>
        </a:p>
      </dgm:t>
    </dgm:pt>
    <dgm:pt modelId="{77A3B501-CC07-40E1-A2C8-A1F18D2A4EDA}" type="pres">
      <dgm:prSet presAssocID="{DB2F894C-6475-4CF6-93D8-F6F90F496C5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a"/>
        </a:p>
      </dgm:t>
    </dgm:pt>
    <dgm:pt modelId="{AA139C66-F1A0-4130-9B3D-EAD09B64488B}" type="pres">
      <dgm:prSet presAssocID="{DB2F894C-6475-4CF6-93D8-F6F90F496C53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ca"/>
        </a:p>
      </dgm:t>
    </dgm:pt>
  </dgm:ptLst>
  <dgm:cxnLst>
    <dgm:cxn modelId="{827BCE96-3B89-374C-B76A-C13C86369033}" type="presOf" srcId="{271008D9-4260-494D-845E-2D5F1B380063}" destId="{099D9051-3DDA-46CC-BC71-B29C4F4F6BA5}" srcOrd="1" destOrd="0" presId="urn:microsoft.com/office/officeart/2005/8/layout/matrix1"/>
    <dgm:cxn modelId="{B4EB3B99-A003-8B4C-A3D4-8DE86A1DB8C4}" type="presOf" srcId="{B8571B0F-3F95-4EDA-88D3-2DEDF1D5589F}" destId="{620F8473-98A8-4EFE-8818-77217FFF4EDA}" srcOrd="1" destOrd="0" presId="urn:microsoft.com/office/officeart/2005/8/layout/matrix1"/>
    <dgm:cxn modelId="{A7F9313F-9DE4-4391-BE1F-11C39E43F99F}" srcId="{C20A6F2B-9719-4557-BE2B-4F4C09F8E9B8}" destId="{102998F5-370B-4D46-A014-01F416F9D8DF}" srcOrd="0" destOrd="0" parTransId="{18A112C1-D506-48CB-A8F8-CFDCEF11347D}" sibTransId="{E033BBB6-D830-49BB-86CC-F31E240EA94F}"/>
    <dgm:cxn modelId="{0B4E2CB2-C1E4-074B-ACCD-D5AE301359BB}" type="presOf" srcId="{B8571B0F-3F95-4EDA-88D3-2DEDF1D5589F}" destId="{8303C0DD-B7EC-4A44-B90F-42C0E288C636}" srcOrd="0" destOrd="0" presId="urn:microsoft.com/office/officeart/2005/8/layout/matrix1"/>
    <dgm:cxn modelId="{98303ED9-3461-7B4E-B444-296D1487EDD4}" type="presOf" srcId="{C20A6F2B-9719-4557-BE2B-4F4C09F8E9B8}" destId="{AA139C66-F1A0-4130-9B3D-EAD09B64488B}" srcOrd="0" destOrd="0" presId="urn:microsoft.com/office/officeart/2005/8/layout/matrix1"/>
    <dgm:cxn modelId="{959046D4-2DDC-C84E-8A27-DE47EE28A677}" type="presOf" srcId="{FD2E33AA-06E7-457E-B969-F651A3FBFC9F}" destId="{77A3B501-CC07-40E1-A2C8-A1F18D2A4EDA}" srcOrd="1" destOrd="0" presId="urn:microsoft.com/office/officeart/2005/8/layout/matrix1"/>
    <dgm:cxn modelId="{E06EA643-7832-9C4B-AD9C-FF3AFFE9FFF1}" type="presOf" srcId="{FD2E33AA-06E7-457E-B969-F651A3FBFC9F}" destId="{530F57FF-41D0-454E-BAEE-8D9AC61F90E9}" srcOrd="0" destOrd="0" presId="urn:microsoft.com/office/officeart/2005/8/layout/matrix1"/>
    <dgm:cxn modelId="{08E77B08-4168-1D41-8DFF-EE892626C34D}" type="presOf" srcId="{102998F5-370B-4D46-A014-01F416F9D8DF}" destId="{E888C046-EA76-4122-B007-B9B893D9DFA1}" srcOrd="1" destOrd="0" presId="urn:microsoft.com/office/officeart/2005/8/layout/matrix1"/>
    <dgm:cxn modelId="{30857F55-479A-47C0-9423-82D2A65CCD3F}" srcId="{C20A6F2B-9719-4557-BE2B-4F4C09F8E9B8}" destId="{B8571B0F-3F95-4EDA-88D3-2DEDF1D5589F}" srcOrd="2" destOrd="0" parTransId="{4027FB8F-CFBA-43CF-8680-7E6CE2039867}" sibTransId="{02A84650-682F-4B9F-9EDB-F3DADBA45788}"/>
    <dgm:cxn modelId="{A11E1377-5EFE-4F73-9341-91354DE11CE3}" srcId="{DB2F894C-6475-4CF6-93D8-F6F90F496C53}" destId="{C20A6F2B-9719-4557-BE2B-4F4C09F8E9B8}" srcOrd="0" destOrd="0" parTransId="{27637CB9-D502-4CD6-9438-FAFCEDFFAC91}" sibTransId="{BD47C992-5C3B-4C4E-ACD2-42414CBCCF86}"/>
    <dgm:cxn modelId="{13206EBD-63D4-E74A-B1E0-1ABA13A182F1}" type="presOf" srcId="{DB2F894C-6475-4CF6-93D8-F6F90F496C53}" destId="{532E88D4-7130-487B-83BF-10CC548C4D3B}" srcOrd="0" destOrd="0" presId="urn:microsoft.com/office/officeart/2005/8/layout/matrix1"/>
    <dgm:cxn modelId="{84BBFDF5-5319-2448-B200-99B42D6EBDC5}" type="presOf" srcId="{271008D9-4260-494D-845E-2D5F1B380063}" destId="{FAA2FE4B-4E11-48C1-A0DE-2AB141B8EA01}" srcOrd="0" destOrd="0" presId="urn:microsoft.com/office/officeart/2005/8/layout/matrix1"/>
    <dgm:cxn modelId="{373DA252-36F5-49DA-9D32-082EDF77B96E}" srcId="{C20A6F2B-9719-4557-BE2B-4F4C09F8E9B8}" destId="{271008D9-4260-494D-845E-2D5F1B380063}" srcOrd="1" destOrd="0" parTransId="{C3CB2E85-A0F4-4198-BA19-B21BCE576E83}" sibTransId="{728F8166-79DF-479D-8283-3FFDF5264C7D}"/>
    <dgm:cxn modelId="{4A3821AA-F204-9D47-A3D8-BD8DE194A481}" type="presOf" srcId="{102998F5-370B-4D46-A014-01F416F9D8DF}" destId="{133654A8-AEFA-4037-9DA7-9CFAA7042AA6}" srcOrd="0" destOrd="0" presId="urn:microsoft.com/office/officeart/2005/8/layout/matrix1"/>
    <dgm:cxn modelId="{CD0B6E2F-92E9-49B4-B957-50D03804EC96}" srcId="{C20A6F2B-9719-4557-BE2B-4F4C09F8E9B8}" destId="{FD2E33AA-06E7-457E-B969-F651A3FBFC9F}" srcOrd="3" destOrd="0" parTransId="{F6D3C96E-0ED9-456F-A832-8D0EB8A5CFDB}" sibTransId="{F29429B0-7DB2-49BC-88AB-641F8658F268}"/>
    <dgm:cxn modelId="{60E47B50-4778-3C4A-B11A-6F3F682A713B}" type="presParOf" srcId="{532E88D4-7130-487B-83BF-10CC548C4D3B}" destId="{B337DAA7-3848-43C9-AB44-4330A57BFC0F}" srcOrd="0" destOrd="0" presId="urn:microsoft.com/office/officeart/2005/8/layout/matrix1"/>
    <dgm:cxn modelId="{1D39308E-F47E-374F-B010-F14EE0C195D5}" type="presParOf" srcId="{B337DAA7-3848-43C9-AB44-4330A57BFC0F}" destId="{133654A8-AEFA-4037-9DA7-9CFAA7042AA6}" srcOrd="0" destOrd="0" presId="urn:microsoft.com/office/officeart/2005/8/layout/matrix1"/>
    <dgm:cxn modelId="{44951E03-6CB6-FF4E-96ED-97BFED0FF445}" type="presParOf" srcId="{B337DAA7-3848-43C9-AB44-4330A57BFC0F}" destId="{E888C046-EA76-4122-B007-B9B893D9DFA1}" srcOrd="1" destOrd="0" presId="urn:microsoft.com/office/officeart/2005/8/layout/matrix1"/>
    <dgm:cxn modelId="{FD9F0422-FFD6-2847-9463-75E3A7527388}" type="presParOf" srcId="{B337DAA7-3848-43C9-AB44-4330A57BFC0F}" destId="{FAA2FE4B-4E11-48C1-A0DE-2AB141B8EA01}" srcOrd="2" destOrd="0" presId="urn:microsoft.com/office/officeart/2005/8/layout/matrix1"/>
    <dgm:cxn modelId="{F3C08419-67B8-CD4E-A8F8-9D779A7C9562}" type="presParOf" srcId="{B337DAA7-3848-43C9-AB44-4330A57BFC0F}" destId="{099D9051-3DDA-46CC-BC71-B29C4F4F6BA5}" srcOrd="3" destOrd="0" presId="urn:microsoft.com/office/officeart/2005/8/layout/matrix1"/>
    <dgm:cxn modelId="{B55AF56F-8A1A-4C4F-93B8-3E8092EA801C}" type="presParOf" srcId="{B337DAA7-3848-43C9-AB44-4330A57BFC0F}" destId="{8303C0DD-B7EC-4A44-B90F-42C0E288C636}" srcOrd="4" destOrd="0" presId="urn:microsoft.com/office/officeart/2005/8/layout/matrix1"/>
    <dgm:cxn modelId="{ABE65EB2-0216-0240-BBD1-46A44925A32C}" type="presParOf" srcId="{B337DAA7-3848-43C9-AB44-4330A57BFC0F}" destId="{620F8473-98A8-4EFE-8818-77217FFF4EDA}" srcOrd="5" destOrd="0" presId="urn:microsoft.com/office/officeart/2005/8/layout/matrix1"/>
    <dgm:cxn modelId="{BA6615AB-925A-2445-B2AD-C4AFE8B4C06B}" type="presParOf" srcId="{B337DAA7-3848-43C9-AB44-4330A57BFC0F}" destId="{530F57FF-41D0-454E-BAEE-8D9AC61F90E9}" srcOrd="6" destOrd="0" presId="urn:microsoft.com/office/officeart/2005/8/layout/matrix1"/>
    <dgm:cxn modelId="{FF97C7F3-5FEB-9045-BC73-629561143135}" type="presParOf" srcId="{B337DAA7-3848-43C9-AB44-4330A57BFC0F}" destId="{77A3B501-CC07-40E1-A2C8-A1F18D2A4EDA}" srcOrd="7" destOrd="0" presId="urn:microsoft.com/office/officeart/2005/8/layout/matrix1"/>
    <dgm:cxn modelId="{873C5F8D-149F-2743-A7CB-1545951DAC80}" type="presParOf" srcId="{532E88D4-7130-487B-83BF-10CC548C4D3B}" destId="{AA139C66-F1A0-4130-9B3D-EAD09B64488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B172F-7E9D-4C46-8A8B-13810390A357}">
      <dsp:nvSpPr>
        <dsp:cNvPr id="0" name=""/>
        <dsp:cNvSpPr/>
      </dsp:nvSpPr>
      <dsp:spPr>
        <a:xfrm>
          <a:off x="-6535686" y="-999544"/>
          <a:ext cx="7779000" cy="7779000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5A3D84-D2CE-7B4F-B33E-2B2363D1CEFD}">
      <dsp:nvSpPr>
        <dsp:cNvPr id="0" name=""/>
        <dsp:cNvSpPr/>
      </dsp:nvSpPr>
      <dsp:spPr>
        <a:xfrm>
          <a:off x="462758" y="304370"/>
          <a:ext cx="8124821" cy="608509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00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noProof="0" dirty="0" err="1" smtClean="0"/>
            <a:t>Naturaleza</a:t>
          </a:r>
          <a:r>
            <a:rPr lang="fr-FR" sz="2300" kern="1200" noProof="0" dirty="0" smtClean="0"/>
            <a:t> social </a:t>
          </a:r>
          <a:r>
            <a:rPr lang="fr-FR" sz="2300" kern="1200" noProof="0" dirty="0" err="1" smtClean="0"/>
            <a:t>del</a:t>
          </a:r>
          <a:r>
            <a:rPr lang="fr-FR" sz="2300" kern="1200" noProof="0" dirty="0" smtClean="0"/>
            <a:t> </a:t>
          </a:r>
          <a:r>
            <a:rPr lang="fr-FR" sz="2300" kern="1200" noProof="0" dirty="0" err="1" smtClean="0"/>
            <a:t>aprendizaje</a:t>
          </a:r>
          <a:endParaRPr lang="fr-FR" sz="2300" kern="1200" noProof="0" dirty="0"/>
        </a:p>
      </dsp:txBody>
      <dsp:txXfrm>
        <a:off x="462758" y="304370"/>
        <a:ext cx="8124821" cy="608509"/>
      </dsp:txXfrm>
    </dsp:sp>
    <dsp:sp modelId="{E7089833-B404-CF47-9E00-2E9C41E842F7}">
      <dsp:nvSpPr>
        <dsp:cNvPr id="0" name=""/>
        <dsp:cNvSpPr/>
      </dsp:nvSpPr>
      <dsp:spPr>
        <a:xfrm>
          <a:off x="82439" y="228306"/>
          <a:ext cx="760636" cy="760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B8F08-268D-CC49-896F-5618AE7C78A4}">
      <dsp:nvSpPr>
        <dsp:cNvPr id="0" name=""/>
        <dsp:cNvSpPr/>
      </dsp:nvSpPr>
      <dsp:spPr>
        <a:xfrm>
          <a:off x="963298" y="1217018"/>
          <a:ext cx="7624281" cy="60850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00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noProof="0" dirty="0" smtClean="0"/>
            <a:t>Las </a:t>
          </a:r>
          <a:r>
            <a:rPr lang="fr-FR" sz="2300" kern="1200" noProof="0" dirty="0" err="1" smtClean="0"/>
            <a:t>emociones</a:t>
          </a:r>
          <a:r>
            <a:rPr lang="fr-FR" sz="2300" kern="1200" noProof="0" dirty="0" smtClean="0"/>
            <a:t> </a:t>
          </a:r>
          <a:r>
            <a:rPr lang="fr-FR" sz="2300" kern="1200" noProof="0" dirty="0" err="1" smtClean="0"/>
            <a:t>como</a:t>
          </a:r>
          <a:r>
            <a:rPr lang="fr-FR" sz="2300" kern="1200" noProof="0" dirty="0" smtClean="0"/>
            <a:t> </a:t>
          </a:r>
          <a:r>
            <a:rPr lang="fr-FR" sz="2300" kern="1200" noProof="0" dirty="0" err="1" smtClean="0"/>
            <a:t>fuente</a:t>
          </a:r>
          <a:r>
            <a:rPr lang="fr-FR" sz="2300" kern="1200" noProof="0" dirty="0" smtClean="0"/>
            <a:t> </a:t>
          </a:r>
          <a:r>
            <a:rPr lang="fr-FR" sz="2300" kern="1200" noProof="0" dirty="0" err="1" smtClean="0"/>
            <a:t>del</a:t>
          </a:r>
          <a:r>
            <a:rPr lang="fr-FR" sz="2300" kern="1200" noProof="0" dirty="0" smtClean="0"/>
            <a:t> </a:t>
          </a:r>
          <a:r>
            <a:rPr lang="fr-FR" sz="2300" kern="1200" noProof="0" dirty="0" err="1" smtClean="0"/>
            <a:t>aprendizaje</a:t>
          </a:r>
          <a:endParaRPr lang="fr-FR" sz="2300" kern="1200" noProof="0" dirty="0"/>
        </a:p>
      </dsp:txBody>
      <dsp:txXfrm>
        <a:off x="963298" y="1217018"/>
        <a:ext cx="7624281" cy="608509"/>
      </dsp:txXfrm>
    </dsp:sp>
    <dsp:sp modelId="{47A171F5-B774-4D4E-B1D6-0878056AE97F}">
      <dsp:nvSpPr>
        <dsp:cNvPr id="0" name=""/>
        <dsp:cNvSpPr/>
      </dsp:nvSpPr>
      <dsp:spPr>
        <a:xfrm>
          <a:off x="582980" y="1140954"/>
          <a:ext cx="760636" cy="760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EF262-1026-2B40-A1B5-C24F7BE03873}">
      <dsp:nvSpPr>
        <dsp:cNvPr id="0" name=""/>
        <dsp:cNvSpPr/>
      </dsp:nvSpPr>
      <dsp:spPr>
        <a:xfrm>
          <a:off x="1192182" y="2129666"/>
          <a:ext cx="7395396" cy="608509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00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noProof="0" dirty="0" err="1" smtClean="0">
              <a:solidFill>
                <a:schemeClr val="bg1"/>
              </a:solidFill>
            </a:rPr>
            <a:t>Reconocimiento</a:t>
          </a:r>
          <a:r>
            <a:rPr lang="fr-FR" sz="2300" kern="1200" noProof="0" dirty="0" smtClean="0">
              <a:solidFill>
                <a:schemeClr val="bg1"/>
              </a:solidFill>
            </a:rPr>
            <a:t> de las </a:t>
          </a:r>
          <a:r>
            <a:rPr lang="fr-FR" sz="2300" kern="1200" noProof="0" dirty="0" err="1" smtClean="0">
              <a:solidFill>
                <a:schemeClr val="bg1"/>
              </a:solidFill>
            </a:rPr>
            <a:t>diversidades</a:t>
          </a:r>
          <a:r>
            <a:rPr lang="fr-FR" sz="2300" kern="1200" noProof="0" dirty="0" smtClean="0">
              <a:solidFill>
                <a:schemeClr val="bg1"/>
              </a:solidFill>
            </a:rPr>
            <a:t> </a:t>
          </a:r>
          <a:r>
            <a:rPr lang="fr-FR" sz="2300" kern="1200" noProof="0" dirty="0" err="1" smtClean="0">
              <a:solidFill>
                <a:schemeClr val="bg1"/>
              </a:solidFill>
            </a:rPr>
            <a:t>individuales</a:t>
          </a:r>
          <a:endParaRPr lang="fr-FR" sz="2300" kern="1200" noProof="0" dirty="0">
            <a:solidFill>
              <a:schemeClr val="bg1"/>
            </a:solidFill>
          </a:endParaRPr>
        </a:p>
      </dsp:txBody>
      <dsp:txXfrm>
        <a:off x="1192182" y="2129666"/>
        <a:ext cx="7395396" cy="608509"/>
      </dsp:txXfrm>
    </dsp:sp>
    <dsp:sp modelId="{9DA6C9A2-70EB-DC43-AF46-6CDF8DD7EB70}">
      <dsp:nvSpPr>
        <dsp:cNvPr id="0" name=""/>
        <dsp:cNvSpPr/>
      </dsp:nvSpPr>
      <dsp:spPr>
        <a:xfrm>
          <a:off x="811864" y="2053602"/>
          <a:ext cx="760636" cy="760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F36D9-28AE-784F-81F5-7BF873CB6E5F}">
      <dsp:nvSpPr>
        <dsp:cNvPr id="0" name=""/>
        <dsp:cNvSpPr/>
      </dsp:nvSpPr>
      <dsp:spPr>
        <a:xfrm>
          <a:off x="1192182" y="3041735"/>
          <a:ext cx="7395396" cy="60850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00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noProof="0" dirty="0" err="1" smtClean="0"/>
            <a:t>Expectativas</a:t>
          </a:r>
          <a:r>
            <a:rPr lang="fr-FR" sz="2300" kern="1200" noProof="0" dirty="0" smtClean="0"/>
            <a:t> </a:t>
          </a:r>
          <a:r>
            <a:rPr lang="fr-FR" sz="2300" kern="1200" noProof="0" dirty="0" err="1" smtClean="0"/>
            <a:t>altas</a:t>
          </a:r>
          <a:r>
            <a:rPr lang="fr-FR" sz="2300" kern="1200" noProof="0" dirty="0" smtClean="0"/>
            <a:t> de los </a:t>
          </a:r>
          <a:r>
            <a:rPr lang="fr-FR" sz="2300" kern="1200" noProof="0" dirty="0" err="1" smtClean="0"/>
            <a:t>resultados</a:t>
          </a:r>
          <a:r>
            <a:rPr lang="fr-FR" sz="2300" kern="1200" noProof="0" dirty="0" smtClean="0"/>
            <a:t> de los </a:t>
          </a:r>
          <a:r>
            <a:rPr lang="fr-FR" sz="2300" kern="1200" noProof="0" dirty="0" err="1" smtClean="0"/>
            <a:t>alumnos</a:t>
          </a:r>
          <a:endParaRPr lang="fr-FR" sz="2300" kern="1200" noProof="0" dirty="0"/>
        </a:p>
      </dsp:txBody>
      <dsp:txXfrm>
        <a:off x="1192182" y="3041735"/>
        <a:ext cx="7395396" cy="608509"/>
      </dsp:txXfrm>
    </dsp:sp>
    <dsp:sp modelId="{BAB7E81D-0444-D640-9C60-A629A1400991}">
      <dsp:nvSpPr>
        <dsp:cNvPr id="0" name=""/>
        <dsp:cNvSpPr/>
      </dsp:nvSpPr>
      <dsp:spPr>
        <a:xfrm>
          <a:off x="811864" y="2965672"/>
          <a:ext cx="760636" cy="760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841B5-D119-1F43-A12C-C490E6AC4C12}">
      <dsp:nvSpPr>
        <dsp:cNvPr id="0" name=""/>
        <dsp:cNvSpPr/>
      </dsp:nvSpPr>
      <dsp:spPr>
        <a:xfrm>
          <a:off x="963298" y="3954383"/>
          <a:ext cx="7624281" cy="60850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00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noProof="0" dirty="0" err="1" smtClean="0"/>
            <a:t>Evaluaci</a:t>
          </a:r>
          <a:r>
            <a:rPr lang="es-ES" sz="2300" kern="1200" noProof="0" dirty="0" err="1" smtClean="0"/>
            <a:t>ón</a:t>
          </a:r>
          <a:r>
            <a:rPr lang="es-ES" sz="2300" kern="1200" noProof="0" dirty="0" smtClean="0"/>
            <a:t> poliédrica d</a:t>
          </a:r>
          <a:r>
            <a:rPr lang="fr-FR" sz="2300" kern="1200" noProof="0" dirty="0" smtClean="0"/>
            <a:t>el </a:t>
          </a:r>
          <a:r>
            <a:rPr lang="fr-FR" sz="2300" kern="1200" noProof="0" dirty="0" err="1" smtClean="0"/>
            <a:t>aprendizaje</a:t>
          </a:r>
          <a:endParaRPr lang="fr-FR" sz="2300" kern="1200" noProof="0" dirty="0"/>
        </a:p>
      </dsp:txBody>
      <dsp:txXfrm>
        <a:off x="963298" y="3954383"/>
        <a:ext cx="7624281" cy="608509"/>
      </dsp:txXfrm>
    </dsp:sp>
    <dsp:sp modelId="{F6F163F2-AED2-5440-B515-19D484E6D60A}">
      <dsp:nvSpPr>
        <dsp:cNvPr id="0" name=""/>
        <dsp:cNvSpPr/>
      </dsp:nvSpPr>
      <dsp:spPr>
        <a:xfrm>
          <a:off x="582980" y="3878320"/>
          <a:ext cx="760636" cy="760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9A966-3BA2-F947-B8D5-8C93D8B134BD}">
      <dsp:nvSpPr>
        <dsp:cNvPr id="0" name=""/>
        <dsp:cNvSpPr/>
      </dsp:nvSpPr>
      <dsp:spPr>
        <a:xfrm>
          <a:off x="462758" y="4867031"/>
          <a:ext cx="8124821" cy="60850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00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noProof="0" dirty="0" err="1" smtClean="0"/>
            <a:t>Construcci</a:t>
          </a:r>
          <a:r>
            <a:rPr lang="es-ES" sz="2300" kern="1200" noProof="0" dirty="0" err="1" smtClean="0"/>
            <a:t>ón</a:t>
          </a:r>
          <a:r>
            <a:rPr lang="es-ES" sz="2300" kern="1200" noProof="0" dirty="0" smtClean="0"/>
            <a:t> de</a:t>
          </a:r>
          <a:r>
            <a:rPr lang="fr-FR" sz="2300" kern="1200" noProof="0" dirty="0" smtClean="0"/>
            <a:t> </a:t>
          </a:r>
          <a:r>
            <a:rPr lang="fr-FR" sz="2300" kern="1200" noProof="0" dirty="0" err="1" smtClean="0"/>
            <a:t>conexiones</a:t>
          </a:r>
          <a:r>
            <a:rPr lang="fr-FR" sz="2300" kern="1200" noProof="0" dirty="0" smtClean="0"/>
            <a:t> horizontales</a:t>
          </a:r>
          <a:endParaRPr lang="fr-FR" sz="2300" kern="1200" noProof="0" dirty="0"/>
        </a:p>
      </dsp:txBody>
      <dsp:txXfrm>
        <a:off x="462758" y="4867031"/>
        <a:ext cx="8124821" cy="608509"/>
      </dsp:txXfrm>
    </dsp:sp>
    <dsp:sp modelId="{59F832DD-01EF-F446-8CFC-02A69D0DFCF3}">
      <dsp:nvSpPr>
        <dsp:cNvPr id="0" name=""/>
        <dsp:cNvSpPr/>
      </dsp:nvSpPr>
      <dsp:spPr>
        <a:xfrm>
          <a:off x="82439" y="4790968"/>
          <a:ext cx="760636" cy="760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C7358-4D8C-6849-8173-B50F2A617FCF}">
      <dsp:nvSpPr>
        <dsp:cNvPr id="0" name=""/>
        <dsp:cNvSpPr/>
      </dsp:nvSpPr>
      <dsp:spPr>
        <a:xfrm>
          <a:off x="4820005" y="1312"/>
          <a:ext cx="1800563" cy="11703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err="1" smtClean="0"/>
            <a:t>Aprendizaje</a:t>
          </a:r>
          <a:r>
            <a:rPr lang="fr-FR" sz="1800" b="1" kern="1200" noProof="0" dirty="0" smtClean="0"/>
            <a:t> </a:t>
          </a:r>
          <a:r>
            <a:rPr lang="fr-FR" sz="1800" b="1" kern="1200" noProof="0" dirty="0" err="1" smtClean="0"/>
            <a:t>cooperativo</a:t>
          </a:r>
          <a:endParaRPr lang="fr-FR" sz="1800" b="1" kern="1200" noProof="0" dirty="0"/>
        </a:p>
      </dsp:txBody>
      <dsp:txXfrm>
        <a:off x="4877138" y="58445"/>
        <a:ext cx="1686297" cy="1056100"/>
      </dsp:txXfrm>
    </dsp:sp>
    <dsp:sp modelId="{7C081E1D-D0D4-EA43-8302-3C15418E1B8D}">
      <dsp:nvSpPr>
        <dsp:cNvPr id="0" name=""/>
        <dsp:cNvSpPr/>
      </dsp:nvSpPr>
      <dsp:spPr>
        <a:xfrm>
          <a:off x="2961063" y="586495"/>
          <a:ext cx="5518447" cy="5518447"/>
        </a:xfrm>
        <a:custGeom>
          <a:avLst/>
          <a:gdLst/>
          <a:ahLst/>
          <a:cxnLst/>
          <a:rect l="0" t="0" r="0" b="0"/>
          <a:pathLst>
            <a:path>
              <a:moveTo>
                <a:pt x="3886399" y="240734"/>
              </a:moveTo>
              <a:arcTo wR="2759223" hR="2759223" stAng="17646683" swAng="92494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947510-7F23-924F-8295-3AE15D7AD44C}">
      <dsp:nvSpPr>
        <dsp:cNvPr id="0" name=""/>
        <dsp:cNvSpPr/>
      </dsp:nvSpPr>
      <dsp:spPr>
        <a:xfrm>
          <a:off x="7209563" y="1380924"/>
          <a:ext cx="1800563" cy="1170366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err="1" smtClean="0"/>
            <a:t>Aprendizaje</a:t>
          </a:r>
          <a:r>
            <a:rPr lang="fr-FR" sz="1800" b="1" kern="1200" noProof="0" dirty="0" smtClean="0"/>
            <a:t> con la </a:t>
          </a:r>
          <a:r>
            <a:rPr lang="fr-FR" sz="1800" b="1" kern="1200" noProof="0" dirty="0" err="1" smtClean="0"/>
            <a:t>tecnolog</a:t>
          </a:r>
          <a:r>
            <a:rPr lang="es-ES" sz="1800" b="1" kern="1200" noProof="0" dirty="0" err="1" smtClean="0"/>
            <a:t>ía</a:t>
          </a:r>
          <a:endParaRPr lang="fr-FR" sz="1800" b="1" kern="1200" noProof="0" dirty="0"/>
        </a:p>
      </dsp:txBody>
      <dsp:txXfrm>
        <a:off x="7266696" y="1438057"/>
        <a:ext cx="1686297" cy="1056100"/>
      </dsp:txXfrm>
    </dsp:sp>
    <dsp:sp modelId="{8F631C42-9085-924F-A47D-3F288EE83BC9}">
      <dsp:nvSpPr>
        <dsp:cNvPr id="0" name=""/>
        <dsp:cNvSpPr/>
      </dsp:nvSpPr>
      <dsp:spPr>
        <a:xfrm>
          <a:off x="2961063" y="586495"/>
          <a:ext cx="5518447" cy="5518447"/>
        </a:xfrm>
        <a:custGeom>
          <a:avLst/>
          <a:gdLst/>
          <a:ahLst/>
          <a:cxnLst/>
          <a:rect l="0" t="0" r="0" b="0"/>
          <a:pathLst>
            <a:path>
              <a:moveTo>
                <a:pt x="5475393" y="2273700"/>
              </a:moveTo>
              <a:arcTo wR="2759223" hR="2759223" stAng="20991916" swAng="121616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90CEA-8CA4-7A4E-90CE-9C3F4E96C305}">
      <dsp:nvSpPr>
        <dsp:cNvPr id="0" name=""/>
        <dsp:cNvSpPr/>
      </dsp:nvSpPr>
      <dsp:spPr>
        <a:xfrm>
          <a:off x="7209563" y="4140147"/>
          <a:ext cx="1800563" cy="1170366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err="1" smtClean="0"/>
            <a:t>Alianza</a:t>
          </a:r>
          <a:r>
            <a:rPr lang="fr-FR" sz="1800" b="1" kern="1200" noProof="0" dirty="0" smtClean="0"/>
            <a:t> </a:t>
          </a:r>
          <a:r>
            <a:rPr lang="fr-FR" sz="1800" b="1" kern="1200" noProof="0" dirty="0" err="1" smtClean="0"/>
            <a:t>escuela-familia</a:t>
          </a:r>
          <a:endParaRPr lang="fr-FR" sz="1800" b="1" kern="1200" noProof="0" dirty="0"/>
        </a:p>
      </dsp:txBody>
      <dsp:txXfrm>
        <a:off x="7266696" y="4197280"/>
        <a:ext cx="1686297" cy="1056100"/>
      </dsp:txXfrm>
    </dsp:sp>
    <dsp:sp modelId="{48CC6FA3-02A1-3243-9F9B-37425EFACBAC}">
      <dsp:nvSpPr>
        <dsp:cNvPr id="0" name=""/>
        <dsp:cNvSpPr/>
      </dsp:nvSpPr>
      <dsp:spPr>
        <a:xfrm>
          <a:off x="2961063" y="586495"/>
          <a:ext cx="5518447" cy="5518447"/>
        </a:xfrm>
        <a:custGeom>
          <a:avLst/>
          <a:gdLst/>
          <a:ahLst/>
          <a:cxnLst/>
          <a:rect l="0" t="0" r="0" b="0"/>
          <a:pathLst>
            <a:path>
              <a:moveTo>
                <a:pt x="4515315" y="4887474"/>
              </a:moveTo>
              <a:arcTo wR="2759223" hR="2759223" stAng="3028368" swAng="92494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5B8CDC-A681-3F42-AAEE-B67091688917}">
      <dsp:nvSpPr>
        <dsp:cNvPr id="0" name=""/>
        <dsp:cNvSpPr/>
      </dsp:nvSpPr>
      <dsp:spPr>
        <a:xfrm>
          <a:off x="4820005" y="5519759"/>
          <a:ext cx="1800563" cy="117036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err="1" smtClean="0"/>
            <a:t>Evaluaci</a:t>
          </a:r>
          <a:r>
            <a:rPr lang="es-ES" sz="1800" b="1" kern="1200" noProof="0" dirty="0" err="1" smtClean="0"/>
            <a:t>ón</a:t>
          </a:r>
          <a:r>
            <a:rPr lang="es-ES" sz="1800" b="1" kern="1200" noProof="0" dirty="0" smtClean="0"/>
            <a:t> formativa</a:t>
          </a:r>
          <a:endParaRPr lang="fr-FR" sz="1800" b="1" kern="1200" noProof="0" dirty="0"/>
        </a:p>
      </dsp:txBody>
      <dsp:txXfrm>
        <a:off x="4877138" y="5576892"/>
        <a:ext cx="1686297" cy="1056100"/>
      </dsp:txXfrm>
    </dsp:sp>
    <dsp:sp modelId="{CEB0D9F4-B372-7E4C-9409-FB7511A1DE10}">
      <dsp:nvSpPr>
        <dsp:cNvPr id="0" name=""/>
        <dsp:cNvSpPr/>
      </dsp:nvSpPr>
      <dsp:spPr>
        <a:xfrm>
          <a:off x="2961063" y="586495"/>
          <a:ext cx="5518447" cy="5518447"/>
        </a:xfrm>
        <a:custGeom>
          <a:avLst/>
          <a:gdLst/>
          <a:ahLst/>
          <a:cxnLst/>
          <a:rect l="0" t="0" r="0" b="0"/>
          <a:pathLst>
            <a:path>
              <a:moveTo>
                <a:pt x="1632047" y="5277713"/>
              </a:moveTo>
              <a:arcTo wR="2759223" hR="2759223" stAng="6846683" swAng="92494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291105-DB32-7649-85A6-2962ECFE3ABF}">
      <dsp:nvSpPr>
        <dsp:cNvPr id="0" name=""/>
        <dsp:cNvSpPr/>
      </dsp:nvSpPr>
      <dsp:spPr>
        <a:xfrm>
          <a:off x="2430447" y="4140147"/>
          <a:ext cx="1800563" cy="117036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err="1" smtClean="0"/>
            <a:t>Aprendizaje</a:t>
          </a:r>
          <a:r>
            <a:rPr lang="fr-FR" sz="1800" b="1" kern="1200" noProof="0" dirty="0" smtClean="0"/>
            <a:t> </a:t>
          </a:r>
          <a:r>
            <a:rPr lang="fr-FR" sz="1800" b="1" kern="1200" noProof="0" dirty="0" err="1" smtClean="0"/>
            <a:t>por</a:t>
          </a:r>
          <a:r>
            <a:rPr lang="fr-FR" sz="1800" b="1" kern="1200" noProof="0" dirty="0" smtClean="0"/>
            <a:t> </a:t>
          </a:r>
          <a:r>
            <a:rPr lang="fr-FR" sz="1800" b="1" kern="1200" noProof="0" dirty="0" err="1" smtClean="0"/>
            <a:t>proyectos</a:t>
          </a:r>
          <a:r>
            <a:rPr lang="fr-FR" sz="1800" b="1" kern="1200" noProof="0" dirty="0" smtClean="0"/>
            <a:t> / </a:t>
          </a:r>
          <a:r>
            <a:rPr lang="fr-FR" sz="1800" b="1" kern="1200" noProof="0" dirty="0" err="1" smtClean="0"/>
            <a:t>Resoluci</a:t>
          </a:r>
          <a:r>
            <a:rPr lang="es-ES" sz="1800" b="1" kern="1200" noProof="0" dirty="0" err="1" smtClean="0"/>
            <a:t>ón</a:t>
          </a:r>
          <a:r>
            <a:rPr lang="es-ES" sz="1800" b="1" kern="1200" noProof="0" dirty="0" smtClean="0"/>
            <a:t> de problemas</a:t>
          </a:r>
          <a:endParaRPr lang="fr-FR" sz="1800" b="1" kern="1200" noProof="0" dirty="0"/>
        </a:p>
      </dsp:txBody>
      <dsp:txXfrm>
        <a:off x="2487580" y="4197280"/>
        <a:ext cx="1686297" cy="1056100"/>
      </dsp:txXfrm>
    </dsp:sp>
    <dsp:sp modelId="{717C7C46-DBBA-6C46-B33E-2B7223A029B3}">
      <dsp:nvSpPr>
        <dsp:cNvPr id="0" name=""/>
        <dsp:cNvSpPr/>
      </dsp:nvSpPr>
      <dsp:spPr>
        <a:xfrm>
          <a:off x="2961063" y="586495"/>
          <a:ext cx="5518447" cy="5518447"/>
        </a:xfrm>
        <a:custGeom>
          <a:avLst/>
          <a:gdLst/>
          <a:ahLst/>
          <a:cxnLst/>
          <a:rect l="0" t="0" r="0" b="0"/>
          <a:pathLst>
            <a:path>
              <a:moveTo>
                <a:pt x="50349" y="3283930"/>
              </a:moveTo>
              <a:arcTo wR="2759223" hR="2759223" stAng="10142256" swAng="1057604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92D9F-4460-674D-AA13-BC8F24D90306}">
      <dsp:nvSpPr>
        <dsp:cNvPr id="0" name=""/>
        <dsp:cNvSpPr/>
      </dsp:nvSpPr>
      <dsp:spPr>
        <a:xfrm>
          <a:off x="2198246" y="1180657"/>
          <a:ext cx="2264965" cy="15709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50800" dist="127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err="1" smtClean="0"/>
            <a:t>Integraci</a:t>
          </a:r>
          <a:r>
            <a:rPr lang="es-ES" sz="1800" b="1" kern="1200" noProof="0" dirty="0" err="1" smtClean="0"/>
            <a:t>ón</a:t>
          </a:r>
          <a:r>
            <a:rPr lang="es-ES" sz="1800" b="1" kern="1200" noProof="0" dirty="0" smtClean="0"/>
            <a:t> de la dimensión espiritual</a:t>
          </a:r>
          <a:endParaRPr lang="fr-FR" sz="1800" b="1" kern="1200" noProof="0" dirty="0"/>
        </a:p>
      </dsp:txBody>
      <dsp:txXfrm>
        <a:off x="2274931" y="1257342"/>
        <a:ext cx="2111595" cy="1417531"/>
      </dsp:txXfrm>
    </dsp:sp>
    <dsp:sp modelId="{A40F1C15-F70D-0E46-B2EA-DE084F49EDB8}">
      <dsp:nvSpPr>
        <dsp:cNvPr id="0" name=""/>
        <dsp:cNvSpPr/>
      </dsp:nvSpPr>
      <dsp:spPr>
        <a:xfrm>
          <a:off x="2961063" y="586495"/>
          <a:ext cx="5518447" cy="5518447"/>
        </a:xfrm>
        <a:custGeom>
          <a:avLst/>
          <a:gdLst/>
          <a:ahLst/>
          <a:cxnLst/>
          <a:rect l="0" t="0" r="0" b="0"/>
          <a:pathLst>
            <a:path>
              <a:moveTo>
                <a:pt x="1197370" y="484596"/>
              </a:moveTo>
              <a:arcTo wR="2759223" hR="2759223" stAng="14131494" swAng="69579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654A8-AEFA-4037-9DA7-9CFAA7042AA6}">
      <dsp:nvSpPr>
        <dsp:cNvPr id="0" name=""/>
        <dsp:cNvSpPr/>
      </dsp:nvSpPr>
      <dsp:spPr>
        <a:xfrm rot="16200000">
          <a:off x="802765" y="-802765"/>
          <a:ext cx="3271269" cy="4876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noProof="0" smtClean="0"/>
            <a:t>1.Enfocamos el objetivo</a:t>
          </a:r>
          <a:endParaRPr lang="es-ES" sz="2900" kern="1200" noProof="0"/>
        </a:p>
      </dsp:txBody>
      <dsp:txXfrm rot="5400000">
        <a:off x="-1" y="1"/>
        <a:ext cx="4876800" cy="2453452"/>
      </dsp:txXfrm>
    </dsp:sp>
    <dsp:sp modelId="{FAA2FE4B-4E11-48C1-A0DE-2AB141B8EA01}">
      <dsp:nvSpPr>
        <dsp:cNvPr id="0" name=""/>
        <dsp:cNvSpPr/>
      </dsp:nvSpPr>
      <dsp:spPr>
        <a:xfrm>
          <a:off x="4876800" y="0"/>
          <a:ext cx="4876800" cy="3271269"/>
        </a:xfrm>
        <a:prstGeom prst="round1Rect">
          <a:avLst/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noProof="0" smtClean="0"/>
            <a:t>2. Preparamos el terreno</a:t>
          </a:r>
          <a:endParaRPr lang="es-ES" sz="2900" kern="1200" noProof="0"/>
        </a:p>
      </dsp:txBody>
      <dsp:txXfrm>
        <a:off x="4876800" y="0"/>
        <a:ext cx="4876800" cy="2453452"/>
      </dsp:txXfrm>
    </dsp:sp>
    <dsp:sp modelId="{8303C0DD-B7EC-4A44-B90F-42C0E288C636}">
      <dsp:nvSpPr>
        <dsp:cNvPr id="0" name=""/>
        <dsp:cNvSpPr/>
      </dsp:nvSpPr>
      <dsp:spPr>
        <a:xfrm rot="10800000">
          <a:off x="0" y="3271269"/>
          <a:ext cx="4876800" cy="3271269"/>
        </a:xfrm>
        <a:prstGeom prst="round1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noProof="0" smtClean="0">
              <a:solidFill>
                <a:schemeClr val="tx1"/>
              </a:solidFill>
            </a:rPr>
            <a:t>3. Formulamos el Horizonte</a:t>
          </a:r>
          <a:endParaRPr lang="es-ES" sz="2900" kern="1200" noProof="0">
            <a:solidFill>
              <a:schemeClr val="tx1"/>
            </a:solidFill>
          </a:endParaRPr>
        </a:p>
      </dsp:txBody>
      <dsp:txXfrm rot="10800000">
        <a:off x="0" y="4089086"/>
        <a:ext cx="4876800" cy="2453452"/>
      </dsp:txXfrm>
    </dsp:sp>
    <dsp:sp modelId="{530F57FF-41D0-454E-BAEE-8D9AC61F90E9}">
      <dsp:nvSpPr>
        <dsp:cNvPr id="0" name=""/>
        <dsp:cNvSpPr/>
      </dsp:nvSpPr>
      <dsp:spPr>
        <a:xfrm rot="5400000">
          <a:off x="5679565" y="2468504"/>
          <a:ext cx="3271269" cy="4876800"/>
        </a:xfrm>
        <a:prstGeom prst="round1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noProof="0" smtClean="0"/>
            <a:t>4. Pasamos a la acción</a:t>
          </a:r>
          <a:endParaRPr lang="es-ES" sz="2900" kern="1200" noProof="0"/>
        </a:p>
      </dsp:txBody>
      <dsp:txXfrm rot="-5400000">
        <a:off x="4876799" y="4089086"/>
        <a:ext cx="4876800" cy="2453452"/>
      </dsp:txXfrm>
    </dsp:sp>
    <dsp:sp modelId="{AA139C66-F1A0-4130-9B3D-EAD09B64488B}">
      <dsp:nvSpPr>
        <dsp:cNvPr id="0" name=""/>
        <dsp:cNvSpPr/>
      </dsp:nvSpPr>
      <dsp:spPr>
        <a:xfrm>
          <a:off x="3413759" y="2453452"/>
          <a:ext cx="2926080" cy="1635634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noProof="0" dirty="0" smtClean="0">
              <a:solidFill>
                <a:schemeClr val="accent3">
                  <a:lumMod val="50000"/>
                </a:schemeClr>
              </a:solidFill>
            </a:rPr>
            <a:t>Transformando la educación</a:t>
          </a:r>
          <a:endParaRPr lang="es-ES" sz="2900" kern="1200" noProof="0" dirty="0">
            <a:solidFill>
              <a:schemeClr val="accent3">
                <a:lumMod val="50000"/>
              </a:schemeClr>
            </a:solidFill>
          </a:endParaRPr>
        </a:p>
      </dsp:txBody>
      <dsp:txXfrm>
        <a:off x="3493604" y="2533297"/>
        <a:ext cx="2766390" cy="1475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663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A4971E4-7E98-A548-9C87-00FF61CD8B9D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147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71AB9940-1AC0-2B45-B09E-76951081F685}" type="datetimeFigureOut">
              <a:rPr lang="ca-ES" smtClean="0"/>
              <a:t>17/8/16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201098" y="9251950"/>
            <a:ext cx="589905" cy="379591"/>
          </a:xfrm>
        </p:spPr>
        <p:txBody>
          <a:bodyPr/>
          <a:lstStyle/>
          <a:p>
            <a:fld id="{29AB76DA-2A0C-3645-982F-E4C779DD0757}" type="slidenum">
              <a:rPr lang="ca-ES" smtClean="0"/>
              <a:t>‹Nr.›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79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2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aptura de pantalla 2015-11-14 a las 13.57.55.png"/>
          <p:cNvPicPr>
            <a:picLocks noChangeAspect="1"/>
          </p:cNvPicPr>
          <p:nvPr/>
        </p:nvPicPr>
        <p:blipFill>
          <a:blip r:embed="rId2">
            <a:extLst/>
          </a:blip>
          <a:srcRect l="567" t="13500" b="30371"/>
          <a:stretch>
            <a:fillRect/>
          </a:stretch>
        </p:blipFill>
        <p:spPr>
          <a:xfrm>
            <a:off x="-192336" y="3247782"/>
            <a:ext cx="13355138" cy="4213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LOGO H2020.png"/>
          <p:cNvPicPr>
            <a:picLocks noChangeAspect="1"/>
          </p:cNvPicPr>
          <p:nvPr/>
        </p:nvPicPr>
        <p:blipFill>
          <a:blip r:embed="rId3">
            <a:extLst/>
          </a:blip>
          <a:srcRect l="375" t="48780"/>
          <a:stretch>
            <a:fillRect/>
          </a:stretch>
        </p:blipFill>
        <p:spPr>
          <a:xfrm>
            <a:off x="8499843" y="1153892"/>
            <a:ext cx="2656907" cy="93651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0" y="7526176"/>
            <a:ext cx="13004800" cy="2227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6400">
                <a:solidFill>
                  <a:srgbClr val="0261B8"/>
                </a:solidFill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pPr algn="ctr">
              <a:defRPr sz="4800"/>
            </a:pPr>
            <a:r>
              <a:rPr lang="es-ES" sz="6400" dirty="0" smtClean="0"/>
              <a:t>Transformación y maneras </a:t>
            </a:r>
            <a:r>
              <a:rPr lang="es-ES" sz="6400" smtClean="0"/>
              <a:t>de avanzar</a:t>
            </a:r>
            <a:endParaRPr sz="6400" dirty="0"/>
          </a:p>
        </p:txBody>
      </p:sp>
      <p:pic>
        <p:nvPicPr>
          <p:cNvPr id="8" name="imgres-filtered.jpeg"/>
          <p:cNvPicPr>
            <a:picLocks noChangeAspect="1"/>
          </p:cNvPicPr>
          <p:nvPr/>
        </p:nvPicPr>
        <p:blipFill>
          <a:blip r:embed="rId4">
            <a:extLst/>
          </a:blip>
          <a:srcRect l="18181" t="18181" r="15151" b="21212"/>
          <a:stretch>
            <a:fillRect/>
          </a:stretch>
        </p:blipFill>
        <p:spPr>
          <a:xfrm>
            <a:off x="8534400" y="2172961"/>
            <a:ext cx="279400" cy="254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0"/>
          <p:cNvSpPr/>
          <p:nvPr/>
        </p:nvSpPr>
        <p:spPr>
          <a:xfrm>
            <a:off x="8813800" y="2090411"/>
            <a:ext cx="3804295" cy="45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100">
                <a:solidFill>
                  <a:srgbClr val="424242"/>
                </a:solidFill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r>
              <a:rPr dirty="0"/>
              <a:t>@PepeMe    @JesuitesEdu</a:t>
            </a:r>
          </a:p>
        </p:txBody>
      </p:sp>
      <p:pic>
        <p:nvPicPr>
          <p:cNvPr id="10" name="Captura de pantalla 2016-08-14 a las 18.40.2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5549" y="0"/>
            <a:ext cx="7899415" cy="3183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18912" y="3352800"/>
            <a:ext cx="6673088" cy="3458049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Un examen para </a:t>
            </a:r>
            <a:r>
              <a:rPr lang="fr-BE" b="1" dirty="0" err="1" smtClean="0"/>
              <a:t>profundizar</a:t>
            </a:r>
            <a:endParaRPr lang="fr-BE" b="1" dirty="0"/>
          </a:p>
        </p:txBody>
      </p:sp>
      <p:pic>
        <p:nvPicPr>
          <p:cNvPr id="1026" name="Picture 2" descr="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2" y="2221161"/>
            <a:ext cx="4979077" cy="61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esuïtes Educac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160532" y="178562"/>
            <a:ext cx="1709338" cy="50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62009088"/>
              </p:ext>
            </p:extLst>
          </p:nvPr>
        </p:nvGraphicFramePr>
        <p:xfrm>
          <a:off x="3596873" y="2505060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lipse 4"/>
          <p:cNvSpPr/>
          <p:nvPr/>
        </p:nvSpPr>
        <p:spPr>
          <a:xfrm>
            <a:off x="281361" y="4141696"/>
            <a:ext cx="3355635" cy="2843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3840"/>
          </a:p>
        </p:txBody>
      </p:sp>
      <p:sp>
        <p:nvSpPr>
          <p:cNvPr id="3" name="Rectángulo 2"/>
          <p:cNvSpPr/>
          <p:nvPr/>
        </p:nvSpPr>
        <p:spPr>
          <a:xfrm>
            <a:off x="281361" y="4360789"/>
            <a:ext cx="3355636" cy="2068451"/>
          </a:xfrm>
          <a:prstGeom prst="rect">
            <a:avLst/>
          </a:prstGeom>
          <a:noFill/>
        </p:spPr>
        <p:txBody>
          <a:bodyPr wrap="square" lIns="97536" tIns="48768" rIns="97536" bIns="48768">
            <a:spAutoFit/>
          </a:bodyPr>
          <a:lstStyle/>
          <a:p>
            <a:pPr algn="ctr"/>
            <a:r>
              <a:rPr lang="fr-FR" sz="42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Los </a:t>
            </a:r>
            <a:r>
              <a:rPr lang="fr-FR" sz="42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alumnos</a:t>
            </a:r>
            <a:r>
              <a:rPr lang="fr-FR" sz="42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en el </a:t>
            </a:r>
            <a:r>
              <a:rPr lang="fr-FR" sz="42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centro</a:t>
            </a:r>
            <a:endParaRPr lang="fr-FR" sz="4267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96874" y="1471449"/>
            <a:ext cx="7634715" cy="81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693" b="1" u="sng" dirty="0" err="1">
                <a:solidFill>
                  <a:srgbClr val="FF0000"/>
                </a:solidFill>
              </a:rPr>
              <a:t>Principios</a:t>
            </a:r>
            <a:r>
              <a:rPr lang="fr-FR" sz="4693" b="1" u="sng" dirty="0">
                <a:solidFill>
                  <a:srgbClr val="FF0000"/>
                </a:solidFill>
              </a:rPr>
              <a:t> </a:t>
            </a:r>
            <a:r>
              <a:rPr lang="fr-FR" sz="4693" b="1" u="sng" dirty="0" err="1">
                <a:solidFill>
                  <a:srgbClr val="FF0000"/>
                </a:solidFill>
              </a:rPr>
              <a:t>del</a:t>
            </a:r>
            <a:r>
              <a:rPr lang="fr-FR" sz="4693" b="1" u="sng" dirty="0">
                <a:solidFill>
                  <a:srgbClr val="FF0000"/>
                </a:solidFill>
              </a:rPr>
              <a:t> </a:t>
            </a:r>
            <a:r>
              <a:rPr lang="fr-FR" sz="4693" b="1" u="sng" dirty="0" err="1">
                <a:solidFill>
                  <a:srgbClr val="FF0000"/>
                </a:solidFill>
              </a:rPr>
              <a:t>aprendizaje</a:t>
            </a:r>
            <a:endParaRPr lang="fr-FR" sz="4693" b="1" u="sng" dirty="0">
              <a:solidFill>
                <a:srgbClr val="FF0000"/>
              </a:solidFill>
            </a:endParaRPr>
          </a:p>
        </p:txBody>
      </p:sp>
      <p:pic>
        <p:nvPicPr>
          <p:cNvPr id="6" name="Picture 2" descr="Jesuïtes Educaci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209718" y="356362"/>
            <a:ext cx="1709338" cy="50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81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50479" y="1219200"/>
            <a:ext cx="9239313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87" b="1" u="sng" dirty="0" err="1">
                <a:solidFill>
                  <a:srgbClr val="C00000"/>
                </a:solidFill>
              </a:rPr>
              <a:t>Entornos</a:t>
            </a:r>
            <a:r>
              <a:rPr lang="fr-FR" sz="2987" b="1" u="sng" dirty="0">
                <a:solidFill>
                  <a:srgbClr val="C00000"/>
                </a:solidFill>
              </a:rPr>
              <a:t> </a:t>
            </a:r>
            <a:r>
              <a:rPr lang="fr-FR" sz="2987" b="1" u="sng" dirty="0" err="1">
                <a:solidFill>
                  <a:srgbClr val="C00000"/>
                </a:solidFill>
              </a:rPr>
              <a:t>pedag</a:t>
            </a:r>
            <a:r>
              <a:rPr lang="es-ES" sz="2987" b="1" u="sng" dirty="0" err="1">
                <a:solidFill>
                  <a:srgbClr val="C00000"/>
                </a:solidFill>
              </a:rPr>
              <a:t>ógicos</a:t>
            </a:r>
            <a:r>
              <a:rPr lang="es-ES" sz="2987" b="1" u="sng" dirty="0">
                <a:solidFill>
                  <a:srgbClr val="C00000"/>
                </a:solidFill>
              </a:rPr>
              <a:t> </a:t>
            </a:r>
            <a:r>
              <a:rPr lang="es-ES" sz="2987" b="1" u="sng" dirty="0">
                <a:solidFill>
                  <a:srgbClr val="C00000"/>
                </a:solidFill>
              </a:rPr>
              <a:t>del </a:t>
            </a:r>
            <a:r>
              <a:rPr lang="es-ES" sz="2987" b="1" i="1" u="sng" dirty="0" err="1">
                <a:solidFill>
                  <a:srgbClr val="C00000"/>
                </a:solidFill>
              </a:rPr>
              <a:t>Horitzó</a:t>
            </a:r>
            <a:r>
              <a:rPr lang="es-ES" sz="2987" b="1" i="1" u="sng" dirty="0">
                <a:solidFill>
                  <a:srgbClr val="C00000"/>
                </a:solidFill>
              </a:rPr>
              <a:t> 2020 </a:t>
            </a:r>
            <a:r>
              <a:rPr lang="es-ES" sz="2987" b="1" u="sng" dirty="0">
                <a:solidFill>
                  <a:srgbClr val="C00000"/>
                </a:solidFill>
              </a:rPr>
              <a:t>de JE</a:t>
            </a:r>
            <a:endParaRPr lang="fr-FR" sz="2987" b="1" u="sng" dirty="0">
              <a:solidFill>
                <a:srgbClr val="C00000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07836749"/>
              </p:ext>
            </p:extLst>
          </p:nvPr>
        </p:nvGraphicFramePr>
        <p:xfrm>
          <a:off x="892703" y="1842961"/>
          <a:ext cx="11208374" cy="669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257830" y="4498428"/>
            <a:ext cx="2824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560" b="1" dirty="0">
                <a:solidFill>
                  <a:srgbClr val="7030A0"/>
                </a:solidFill>
              </a:rPr>
              <a:t>Los </a:t>
            </a:r>
            <a:r>
              <a:rPr lang="ca-ES" sz="2560" b="1" dirty="0" err="1">
                <a:solidFill>
                  <a:srgbClr val="7030A0"/>
                </a:solidFill>
              </a:rPr>
              <a:t>alumnos</a:t>
            </a:r>
            <a:r>
              <a:rPr lang="ca-ES" sz="2560" b="1" dirty="0">
                <a:solidFill>
                  <a:srgbClr val="7030A0"/>
                </a:solidFill>
              </a:rPr>
              <a:t> en el centro: </a:t>
            </a:r>
            <a:r>
              <a:rPr lang="ca-ES" sz="2560" b="1" dirty="0" err="1">
                <a:solidFill>
                  <a:srgbClr val="7030A0"/>
                </a:solidFill>
              </a:rPr>
              <a:t>autonom</a:t>
            </a:r>
            <a:r>
              <a:rPr lang="es-ES" sz="2560" b="1" dirty="0" err="1">
                <a:solidFill>
                  <a:srgbClr val="7030A0"/>
                </a:solidFill>
              </a:rPr>
              <a:t>ía</a:t>
            </a:r>
            <a:r>
              <a:rPr lang="es-ES" sz="2560" b="1" dirty="0">
                <a:solidFill>
                  <a:srgbClr val="7030A0"/>
                </a:solidFill>
              </a:rPr>
              <a:t> e iniciativa personal</a:t>
            </a:r>
            <a:endParaRPr lang="ca-ES" sz="2560" b="1" dirty="0">
              <a:solidFill>
                <a:srgbClr val="7030A0"/>
              </a:solidFill>
            </a:endParaRPr>
          </a:p>
        </p:txBody>
      </p:sp>
      <p:pic>
        <p:nvPicPr>
          <p:cNvPr id="5" name="Picture 2" descr="Jesuïtes Educaci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160531" y="1397762"/>
            <a:ext cx="1709338" cy="50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6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b="1" u="sng" dirty="0" err="1" smtClean="0">
                <a:solidFill>
                  <a:srgbClr val="C00000"/>
                </a:solidFill>
                <a:latin typeface="Arial" charset="0"/>
              </a:rPr>
              <a:t>Proceso</a:t>
            </a:r>
            <a:r>
              <a:rPr lang="fr-FR" b="1" u="sng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b="1" u="sng" dirty="0">
                <a:solidFill>
                  <a:srgbClr val="C00000"/>
                </a:solidFill>
                <a:latin typeface="Arial" charset="0"/>
              </a:rPr>
              <a:t>de </a:t>
            </a:r>
            <a:r>
              <a:rPr lang="fr-FR" b="1" u="sng" dirty="0" err="1" smtClean="0">
                <a:solidFill>
                  <a:srgbClr val="C00000"/>
                </a:solidFill>
                <a:latin typeface="Arial" charset="0"/>
              </a:rPr>
              <a:t>transformaci</a:t>
            </a:r>
            <a:r>
              <a:rPr lang="es-ES" b="1" u="sng" dirty="0" err="1" smtClean="0">
                <a:solidFill>
                  <a:srgbClr val="C00000"/>
                </a:solidFill>
                <a:latin typeface="Arial" charset="0"/>
              </a:rPr>
              <a:t>ó</a:t>
            </a:r>
            <a:r>
              <a:rPr lang="fr-FR" b="1" u="sng" dirty="0" smtClean="0">
                <a:solidFill>
                  <a:srgbClr val="C00000"/>
                </a:solidFill>
                <a:latin typeface="Arial" charset="0"/>
              </a:rPr>
              <a:t>n </a:t>
            </a:r>
            <a:r>
              <a:rPr lang="fr-FR" b="1" u="sng" dirty="0" err="1" smtClean="0">
                <a:solidFill>
                  <a:srgbClr val="C00000"/>
                </a:solidFill>
                <a:latin typeface="Arial" charset="0"/>
              </a:rPr>
              <a:t>individual</a:t>
            </a:r>
            <a:r>
              <a:rPr lang="fr-FR" b="1" u="sng" dirty="0" smtClean="0">
                <a:solidFill>
                  <a:srgbClr val="C00000"/>
                </a:solidFill>
                <a:latin typeface="Arial" charset="0"/>
              </a:rPr>
              <a:t> y </a:t>
            </a:r>
            <a:r>
              <a:rPr lang="fr-FR" b="1" u="sng" dirty="0" err="1" smtClean="0">
                <a:solidFill>
                  <a:srgbClr val="C00000"/>
                </a:solidFill>
                <a:latin typeface="Arial" charset="0"/>
              </a:rPr>
              <a:t>colectivo</a:t>
            </a:r>
            <a:endParaRPr lang="es-ES" u="sng" dirty="0">
              <a:solidFill>
                <a:srgbClr val="C0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5600" y="5944447"/>
            <a:ext cx="9753600" cy="1766146"/>
          </a:xfrm>
        </p:spPr>
        <p:txBody>
          <a:bodyPr>
            <a:normAutofit/>
          </a:bodyPr>
          <a:lstStyle/>
          <a:p>
            <a:r>
              <a:rPr lang="fr-FR" sz="4267" b="1" dirty="0">
                <a:solidFill>
                  <a:schemeClr val="accent6">
                    <a:lumMod val="50000"/>
                  </a:schemeClr>
                </a:solidFill>
              </a:rPr>
              <a:t>SEMINARIOS DE LIDERAZGO</a:t>
            </a:r>
            <a:endParaRPr lang="fr-FR" sz="4267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Jesuïtes Educac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160531" y="1397762"/>
            <a:ext cx="1709338" cy="50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4523" y="1219200"/>
            <a:ext cx="7454678" cy="810259"/>
          </a:xfrm>
        </p:spPr>
        <p:txBody>
          <a:bodyPr>
            <a:noAutofit/>
          </a:bodyPr>
          <a:lstStyle/>
          <a:p>
            <a:r>
              <a:rPr lang="es-ES_tradnl" dirty="0" smtClean="0"/>
              <a:t>ITINERARIO ESTRATÉGICO</a:t>
            </a:r>
            <a:endParaRPr lang="ca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547885"/>
              </p:ext>
            </p:extLst>
          </p:nvPr>
        </p:nvGraphicFramePr>
        <p:xfrm>
          <a:off x="1747520" y="2865621"/>
          <a:ext cx="9753600" cy="6542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71" y="1304769"/>
            <a:ext cx="2671735" cy="55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9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45324" y="6335079"/>
            <a:ext cx="9921765" cy="193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Teoría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U nos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permite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desarrollar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nuestra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capacidad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de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hacer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emerger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y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crear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el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futuro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que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queremos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que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suceda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para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nosotros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,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nuestros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hijos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y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nuestro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planeta</a:t>
            </a:r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 </a:t>
            </a:r>
            <a:endParaRPr lang="fr-FR" sz="2987" b="1" dirty="0"/>
          </a:p>
        </p:txBody>
      </p:sp>
      <p:sp>
        <p:nvSpPr>
          <p:cNvPr id="3" name="Rectángulo 2"/>
          <p:cNvSpPr/>
          <p:nvPr/>
        </p:nvSpPr>
        <p:spPr>
          <a:xfrm>
            <a:off x="1345325" y="1885924"/>
            <a:ext cx="9467719" cy="2390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987" b="1" dirty="0">
                <a:solidFill>
                  <a:srgbClr val="434343"/>
                </a:solidFill>
                <a:latin typeface="Arial" charset="0"/>
              </a:rPr>
              <a:t>La </a:t>
            </a:r>
            <a:r>
              <a:rPr lang="fr-FR" sz="2987" b="1" dirty="0" err="1">
                <a:solidFill>
                  <a:srgbClr val="434343"/>
                </a:solidFill>
                <a:latin typeface="Arial" charset="0"/>
              </a:rPr>
              <a:t>teor</a:t>
            </a:r>
            <a:r>
              <a:rPr lang="es-ES" sz="2987" b="1" dirty="0" err="1">
                <a:solidFill>
                  <a:srgbClr val="434343"/>
                </a:solidFill>
                <a:latin typeface="Arial" charset="0"/>
              </a:rPr>
              <a:t>ía</a:t>
            </a:r>
            <a:r>
              <a:rPr lang="es-ES" sz="2987" b="1" dirty="0">
                <a:solidFill>
                  <a:srgbClr val="434343"/>
                </a:solidFill>
                <a:latin typeface="Arial" charset="0"/>
              </a:rPr>
              <a:t> de la U nos permite identificar el proceso de transformación individual y colectivo, al servicio de los grandes desafíos que enfrentamos hoy en día, que son económicos, sociales, ecológicos, financieros, culturales</a:t>
            </a:r>
            <a:r>
              <a:rPr lang="is-IS" sz="2987" b="1" dirty="0">
                <a:solidFill>
                  <a:srgbClr val="434343"/>
                </a:solidFill>
                <a:latin typeface="Arial" charset="0"/>
              </a:rPr>
              <a:t>…</a:t>
            </a:r>
            <a:endParaRPr lang="fr-FR" sz="2987" b="1" dirty="0"/>
          </a:p>
        </p:txBody>
      </p:sp>
      <p:sp>
        <p:nvSpPr>
          <p:cNvPr id="4" name="Rombo 3"/>
          <p:cNvSpPr/>
          <p:nvPr/>
        </p:nvSpPr>
        <p:spPr>
          <a:xfrm>
            <a:off x="2371134" y="4375459"/>
            <a:ext cx="6323023" cy="18666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3840"/>
          </a:p>
        </p:txBody>
      </p:sp>
      <p:sp>
        <p:nvSpPr>
          <p:cNvPr id="5" name="CuadroTexto 4"/>
          <p:cNvSpPr txBox="1"/>
          <p:nvPr/>
        </p:nvSpPr>
        <p:spPr>
          <a:xfrm>
            <a:off x="3380127" y="4811260"/>
            <a:ext cx="422095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60" b="1" i="1" dirty="0">
                <a:solidFill>
                  <a:schemeClr val="bg1"/>
                </a:solidFill>
              </a:rPr>
              <a:t>Otto </a:t>
            </a:r>
            <a:r>
              <a:rPr lang="fr-FR" sz="2560" b="1" i="1" dirty="0" err="1">
                <a:solidFill>
                  <a:schemeClr val="bg1"/>
                </a:solidFill>
              </a:rPr>
              <a:t>Scharmer</a:t>
            </a:r>
            <a:r>
              <a:rPr lang="fr-FR" sz="2560" b="1" i="1" dirty="0">
                <a:solidFill>
                  <a:schemeClr val="bg1"/>
                </a:solidFill>
              </a:rPr>
              <a:t>, </a:t>
            </a:r>
            <a:r>
              <a:rPr lang="fr-FR" sz="2560" b="1" i="1" dirty="0" err="1">
                <a:solidFill>
                  <a:schemeClr val="bg1"/>
                </a:solidFill>
              </a:rPr>
              <a:t>profesor</a:t>
            </a:r>
            <a:r>
              <a:rPr lang="fr-FR" sz="2560" b="1" i="1" dirty="0">
                <a:solidFill>
                  <a:schemeClr val="bg1"/>
                </a:solidFill>
              </a:rPr>
              <a:t> </a:t>
            </a:r>
            <a:r>
              <a:rPr lang="fr-FR" sz="2560" b="1" i="1" dirty="0" err="1">
                <a:solidFill>
                  <a:schemeClr val="bg1"/>
                </a:solidFill>
              </a:rPr>
              <a:t>investigador</a:t>
            </a:r>
            <a:r>
              <a:rPr lang="fr-FR" sz="2560" b="1" i="1" dirty="0">
                <a:solidFill>
                  <a:schemeClr val="bg1"/>
                </a:solidFill>
              </a:rPr>
              <a:t> </a:t>
            </a:r>
            <a:r>
              <a:rPr lang="fr-FR" sz="2560" b="1" i="1" dirty="0" err="1">
                <a:solidFill>
                  <a:schemeClr val="bg1"/>
                </a:solidFill>
              </a:rPr>
              <a:t>del</a:t>
            </a:r>
            <a:r>
              <a:rPr lang="fr-FR" sz="2560" b="1" i="1" dirty="0">
                <a:solidFill>
                  <a:schemeClr val="bg1"/>
                </a:solidFill>
              </a:rPr>
              <a:t> MIT de Boston</a:t>
            </a:r>
            <a:endParaRPr lang="fr-FR" sz="2560" b="1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Jesuïtes Educac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160531" y="1397762"/>
            <a:ext cx="1709338" cy="50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5-11 11.01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451947"/>
            <a:ext cx="9753600" cy="608245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25602" y="1219201"/>
            <a:ext cx="975359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840" dirty="0"/>
              <a:t>TEORÍA DE LA U – OTTO SCHARMER</a:t>
            </a:r>
          </a:p>
        </p:txBody>
      </p:sp>
      <p:pic>
        <p:nvPicPr>
          <p:cNvPr id="5" name="Picture 2" descr="Jesuïtes Educac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160531" y="1397762"/>
            <a:ext cx="1709338" cy="50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66046" y="2648637"/>
            <a:ext cx="10270907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267" b="1" u="sng" dirty="0">
                <a:solidFill>
                  <a:srgbClr val="434343"/>
                </a:solidFill>
                <a:latin typeface="Arial" charset="0"/>
              </a:rPr>
              <a:t>La </a:t>
            </a:r>
            <a:r>
              <a:rPr lang="fr-FR" sz="4267" b="1" u="sng" dirty="0" err="1">
                <a:solidFill>
                  <a:srgbClr val="434343"/>
                </a:solidFill>
                <a:latin typeface="Arial" charset="0"/>
              </a:rPr>
              <a:t>Teor</a:t>
            </a:r>
            <a:r>
              <a:rPr lang="es-ES" sz="4267" b="1" u="sng" dirty="0" err="1">
                <a:solidFill>
                  <a:srgbClr val="434343"/>
                </a:solidFill>
                <a:latin typeface="Arial" charset="0"/>
              </a:rPr>
              <a:t>ía</a:t>
            </a:r>
            <a:r>
              <a:rPr lang="es-ES" sz="4267" b="1" u="sng" dirty="0">
                <a:solidFill>
                  <a:srgbClr val="434343"/>
                </a:solidFill>
                <a:latin typeface="Arial" charset="0"/>
              </a:rPr>
              <a:t> U es una manera de avanzar innovadora, que nos invita a un viaje transformador en cinco etapas</a:t>
            </a:r>
            <a:endParaRPr lang="fr-FR" sz="4267" b="1" u="sng" dirty="0"/>
          </a:p>
        </p:txBody>
      </p:sp>
      <p:sp>
        <p:nvSpPr>
          <p:cNvPr id="3" name="Rectángulo 2"/>
          <p:cNvSpPr/>
          <p:nvPr/>
        </p:nvSpPr>
        <p:spPr>
          <a:xfrm>
            <a:off x="982387" y="1897993"/>
            <a:ext cx="10838223" cy="552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s-ES_tradnl" sz="2987" b="1" dirty="0">
                <a:solidFill>
                  <a:srgbClr val="C00000"/>
                </a:solidFill>
                <a:latin typeface="Georgia" charset="0"/>
              </a:rPr>
              <a:t>Acceder a la consciencia de lo que me permite innovar</a:t>
            </a:r>
            <a:endParaRPr lang="es-ES_tradnl" sz="2987" b="1" dirty="0">
              <a:solidFill>
                <a:srgbClr val="C00000"/>
              </a:solidFill>
              <a:latin typeface="Georgia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3597" y="5252851"/>
            <a:ext cx="12309716" cy="2390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*Co-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iniciar</a:t>
            </a:r>
            <a:r>
              <a:rPr lang="is-IS" sz="2987" b="1" i="1" dirty="0">
                <a:solidFill>
                  <a:srgbClr val="7030A0"/>
                </a:solidFill>
                <a:latin typeface="Times" charset="0"/>
              </a:rPr>
              <a:t>…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escuchar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aquello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que la vida nos invita a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hacer</a:t>
            </a:r>
            <a:r>
              <a:rPr lang="fr-FR" sz="2987" b="1" dirty="0">
                <a:solidFill>
                  <a:srgbClr val="7030A0"/>
                </a:solidFill>
              </a:rPr>
              <a:t/>
            </a:r>
            <a:br>
              <a:rPr lang="fr-FR" sz="2987" b="1" dirty="0">
                <a:solidFill>
                  <a:srgbClr val="7030A0"/>
                </a:solidFill>
              </a:rPr>
            </a:br>
            <a:r>
              <a:rPr lang="fr-FR" sz="2987" b="1" dirty="0">
                <a:solidFill>
                  <a:srgbClr val="7030A0"/>
                </a:solidFill>
                <a:latin typeface="Times" charset="0"/>
              </a:rPr>
              <a:t>* 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Co-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percibir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…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una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nueva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mirada</a:t>
            </a:r>
            <a:r>
              <a:rPr lang="fr-FR" sz="2987" b="1" dirty="0">
                <a:solidFill>
                  <a:srgbClr val="7030A0"/>
                </a:solidFill>
              </a:rPr>
              <a:t/>
            </a:r>
            <a:br>
              <a:rPr lang="fr-FR" sz="2987" b="1" dirty="0">
                <a:solidFill>
                  <a:srgbClr val="7030A0"/>
                </a:solidFill>
              </a:rPr>
            </a:br>
            <a:r>
              <a:rPr lang="fr-FR" sz="2987" b="1" dirty="0">
                <a:solidFill>
                  <a:srgbClr val="7030A0"/>
                </a:solidFill>
                <a:latin typeface="Times" charset="0"/>
              </a:rPr>
              <a:t>* 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Co-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presenciar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…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conectar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con el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futuro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que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busca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emerger</a:t>
            </a:r>
            <a:r>
              <a:rPr lang="fr-FR" sz="2987" b="1" dirty="0">
                <a:solidFill>
                  <a:srgbClr val="7030A0"/>
                </a:solidFill>
              </a:rPr>
              <a:t/>
            </a:r>
            <a:br>
              <a:rPr lang="fr-FR" sz="2987" b="1" dirty="0">
                <a:solidFill>
                  <a:srgbClr val="7030A0"/>
                </a:solidFill>
              </a:rPr>
            </a:br>
            <a:r>
              <a:rPr lang="fr-FR" sz="2987" b="1" dirty="0">
                <a:solidFill>
                  <a:srgbClr val="7030A0"/>
                </a:solidFill>
                <a:latin typeface="Times" charset="0"/>
              </a:rPr>
              <a:t>* 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Co-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crear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…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explorar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el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futuro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a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trav</a:t>
            </a:r>
            <a:r>
              <a:rPr lang="es-ES" sz="2987" b="1" i="1" dirty="0" err="1">
                <a:solidFill>
                  <a:srgbClr val="7030A0"/>
                </a:solidFill>
                <a:latin typeface="Times" charset="0"/>
              </a:rPr>
              <a:t>és</a:t>
            </a:r>
            <a:r>
              <a:rPr lang="es-ES" sz="2987" b="1" i="1" dirty="0">
                <a:solidFill>
                  <a:srgbClr val="7030A0"/>
                </a:solidFill>
                <a:latin typeface="Times" charset="0"/>
              </a:rPr>
              <a:t> de la acción</a:t>
            </a:r>
            <a:r>
              <a:rPr lang="fr-FR" sz="2987" b="1" dirty="0">
                <a:solidFill>
                  <a:srgbClr val="7030A0"/>
                </a:solidFill>
              </a:rPr>
              <a:t/>
            </a:r>
            <a:br>
              <a:rPr lang="fr-FR" sz="2987" b="1" dirty="0">
                <a:solidFill>
                  <a:srgbClr val="7030A0"/>
                </a:solidFill>
              </a:rPr>
            </a:br>
            <a:r>
              <a:rPr lang="fr-FR" sz="2987" b="1" dirty="0">
                <a:solidFill>
                  <a:srgbClr val="7030A0"/>
                </a:solidFill>
                <a:latin typeface="Times" charset="0"/>
              </a:rPr>
              <a:t>* 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Co-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evaluar</a:t>
            </a:r>
            <a:r>
              <a:rPr lang="is-IS" sz="2987" b="1" i="1" dirty="0">
                <a:solidFill>
                  <a:srgbClr val="7030A0"/>
                </a:solidFill>
                <a:latin typeface="Times" charset="0"/>
              </a:rPr>
              <a:t>…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observar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y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hacer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a partir de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todo</a:t>
            </a:r>
            <a:r>
              <a:rPr lang="fr-FR" sz="2987" b="1" i="1" dirty="0">
                <a:solidFill>
                  <a:srgbClr val="7030A0"/>
                </a:solidFill>
                <a:latin typeface="Times" charset="0"/>
              </a:rPr>
              <a:t> el </a:t>
            </a:r>
            <a:r>
              <a:rPr lang="fr-FR" sz="2987" b="1" i="1" dirty="0" err="1">
                <a:solidFill>
                  <a:srgbClr val="7030A0"/>
                </a:solidFill>
                <a:latin typeface="Times" charset="0"/>
              </a:rPr>
              <a:t>proceso</a:t>
            </a:r>
            <a:endParaRPr lang="fr-FR" sz="2987" b="1" dirty="0">
              <a:solidFill>
                <a:srgbClr val="7030A0"/>
              </a:solidFill>
            </a:endParaRPr>
          </a:p>
        </p:txBody>
      </p:sp>
      <p:pic>
        <p:nvPicPr>
          <p:cNvPr id="5" name="Picture 2" descr="Jesuïtes Educac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160531" y="1397762"/>
            <a:ext cx="1709338" cy="50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2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5811" y="2106778"/>
            <a:ext cx="12679680" cy="495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840" b="1" u="sng" dirty="0">
                <a:latin typeface="Times" charset="0"/>
              </a:rPr>
              <a:t>TRES </a:t>
            </a:r>
            <a:r>
              <a:rPr lang="fr-FR" sz="3840" b="1" u="sng" dirty="0" err="1">
                <a:latin typeface="Times" charset="0"/>
              </a:rPr>
              <a:t>propuestas</a:t>
            </a:r>
            <a:r>
              <a:rPr lang="fr-FR" sz="3840" b="1" u="sng" dirty="0">
                <a:latin typeface="Times" charset="0"/>
              </a:rPr>
              <a:t> </a:t>
            </a:r>
            <a:r>
              <a:rPr lang="fr-FR" sz="3840" b="1" u="sng" dirty="0" err="1">
                <a:latin typeface="Times" charset="0"/>
              </a:rPr>
              <a:t>fundamentales</a:t>
            </a:r>
            <a:r>
              <a:rPr lang="fr-FR" sz="3840" b="1" u="sng" dirty="0">
                <a:latin typeface="Times" charset="0"/>
              </a:rPr>
              <a:t>…</a:t>
            </a:r>
          </a:p>
          <a:p>
            <a:endParaRPr lang="es-ES_tradnl" sz="3840" b="1" u="sng" dirty="0">
              <a:latin typeface="Times" charset="0"/>
            </a:endParaRPr>
          </a:p>
          <a:p>
            <a:pPr>
              <a:buFont typeface="+mj-lt"/>
              <a:buAutoNum type="arabicPeriod"/>
            </a:pPr>
            <a:r>
              <a:rPr lang="es-ES_tradnl" sz="2987" b="1" i="1" dirty="0">
                <a:solidFill>
                  <a:srgbClr val="7030A0"/>
                </a:solidFill>
                <a:latin typeface="Times" charset="0"/>
              </a:rPr>
              <a:t> Necesitamos una nueva tecnología social, basada en el establecimiento de tres instrumentos: una mente abierta, un corazón abierto y una voluntad abierta</a:t>
            </a:r>
          </a:p>
          <a:p>
            <a:pPr>
              <a:buFont typeface="+mj-lt"/>
              <a:buAutoNum type="arabicPeriod"/>
            </a:pPr>
            <a:endParaRPr lang="es-ES_tradnl" sz="2987" b="1" i="1" dirty="0">
              <a:solidFill>
                <a:srgbClr val="7030A0"/>
              </a:solidFill>
              <a:latin typeface="Times" charset="0"/>
            </a:endParaRPr>
          </a:p>
          <a:p>
            <a:pPr>
              <a:buFont typeface="+mj-lt"/>
              <a:buAutoNum type="arabicPeriod"/>
            </a:pPr>
            <a:r>
              <a:rPr lang="es-ES_tradnl" sz="2987" b="1" i="1" dirty="0">
                <a:solidFill>
                  <a:srgbClr val="7030A0"/>
                </a:solidFill>
                <a:latin typeface="Times" charset="0"/>
              </a:rPr>
              <a:t> Nosotros mismos somos la herramienta de liderazgo más importante</a:t>
            </a:r>
          </a:p>
          <a:p>
            <a:pPr>
              <a:buFont typeface="+mj-lt"/>
              <a:buAutoNum type="arabicPeriod"/>
            </a:pPr>
            <a:endParaRPr lang="es-ES_tradnl" sz="2987" b="1" i="1" dirty="0">
              <a:solidFill>
                <a:srgbClr val="7030A0"/>
              </a:solidFill>
              <a:latin typeface="Times" charset="0"/>
            </a:endParaRPr>
          </a:p>
          <a:p>
            <a:pPr>
              <a:buFont typeface="+mj-lt"/>
              <a:buAutoNum type="arabicPeriod"/>
            </a:pPr>
            <a:r>
              <a:rPr lang="es-ES_tradnl" sz="2987" b="1" i="1" dirty="0">
                <a:solidFill>
                  <a:srgbClr val="7030A0"/>
                </a:solidFill>
                <a:latin typeface="Times" charset="0"/>
              </a:rPr>
              <a:t> El trabajo interior del líder consiste en enfrentar y dominar tres enemigos: el camino del juicio ... la voz de cinismo ... la voz del miedo ...</a:t>
            </a:r>
            <a:endParaRPr lang="es-ES_tradnl" sz="2987" b="1" i="1" dirty="0">
              <a:solidFill>
                <a:srgbClr val="7030A0"/>
              </a:solidFill>
              <a:latin typeface="Times" charset="0"/>
            </a:endParaRPr>
          </a:p>
        </p:txBody>
      </p:sp>
      <p:pic>
        <p:nvPicPr>
          <p:cNvPr id="3" name="Picture 2" descr="Jesuïtes Educac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160531" y="1397762"/>
            <a:ext cx="1709338" cy="50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7680" y="1973623"/>
            <a:ext cx="12332138" cy="6460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840" b="1" dirty="0">
                <a:solidFill>
                  <a:srgbClr val="C00000"/>
                </a:solidFill>
                <a:latin typeface="Times" charset="0"/>
              </a:rPr>
              <a:t>LOS CUATRO OBST</a:t>
            </a:r>
            <a:r>
              <a:rPr lang="es-ES" sz="3840" b="1" dirty="0">
                <a:solidFill>
                  <a:srgbClr val="C00000"/>
                </a:solidFill>
                <a:latin typeface="Times" charset="0"/>
              </a:rPr>
              <a:t>ÁCULOS EN EL APRENDIZAJE Y EN LA TRANSFORMACIÓN DE LAS ORGANIZACIONES</a:t>
            </a:r>
            <a:r>
              <a:rPr lang="fr-FR" sz="2133" dirty="0"/>
              <a:t/>
            </a:r>
            <a:br>
              <a:rPr lang="fr-FR" sz="2133" dirty="0"/>
            </a:br>
            <a:endParaRPr lang="fr-FR" sz="2133" dirty="0"/>
          </a:p>
          <a:p>
            <a:endParaRPr lang="fr-FR" sz="3840" b="1" i="1" dirty="0">
              <a:latin typeface="Times" charset="0"/>
            </a:endParaRPr>
          </a:p>
          <a:p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Obst</a:t>
            </a:r>
            <a:r>
              <a:rPr lang="es-ES" sz="3413" b="1" i="1" dirty="0">
                <a:solidFill>
                  <a:srgbClr val="7030A0"/>
                </a:solidFill>
                <a:latin typeface="Times" charset="0"/>
              </a:rPr>
              <a:t>á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culo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n° 1 : no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reconocer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lo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que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veo</a:t>
            </a:r>
            <a:endParaRPr lang="fr-FR" sz="3413" b="1" i="1" dirty="0">
              <a:solidFill>
                <a:srgbClr val="7030A0"/>
              </a:solidFill>
              <a:latin typeface="Times" charset="0"/>
            </a:endParaRPr>
          </a:p>
          <a:p>
            <a:endParaRPr lang="fr-FR" sz="3413" b="1" dirty="0">
              <a:solidFill>
                <a:srgbClr val="7030A0"/>
              </a:solidFill>
            </a:endParaRPr>
          </a:p>
          <a:p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Obst</a:t>
            </a:r>
            <a:r>
              <a:rPr lang="es-ES" sz="3413" b="1" i="1" dirty="0">
                <a:solidFill>
                  <a:srgbClr val="7030A0"/>
                </a:solidFill>
                <a:latin typeface="Times" charset="0"/>
              </a:rPr>
              <a:t>á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culo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n° 2 : no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decir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lo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que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pienso</a:t>
            </a:r>
            <a:r>
              <a:rPr lang="fr-FR" sz="3413" b="1" dirty="0">
                <a:solidFill>
                  <a:srgbClr val="7030A0"/>
                </a:solidFill>
              </a:rPr>
              <a:t/>
            </a:r>
            <a:br>
              <a:rPr lang="fr-FR" sz="3413" b="1" dirty="0">
                <a:solidFill>
                  <a:srgbClr val="7030A0"/>
                </a:solidFill>
              </a:rPr>
            </a:br>
            <a:endParaRPr lang="fr-FR" sz="3413" b="1" dirty="0">
              <a:solidFill>
                <a:srgbClr val="7030A0"/>
              </a:solidFill>
            </a:endParaRPr>
          </a:p>
          <a:p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Obst</a:t>
            </a:r>
            <a:r>
              <a:rPr lang="es-ES" sz="3413" b="1" i="1" dirty="0">
                <a:solidFill>
                  <a:srgbClr val="7030A0"/>
                </a:solidFill>
                <a:latin typeface="Times" charset="0"/>
              </a:rPr>
              <a:t>á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culo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n° 3 : no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hacer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lo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que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he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dicho</a:t>
            </a:r>
            <a:endParaRPr lang="fr-FR" sz="3413" b="1" i="1" dirty="0">
              <a:solidFill>
                <a:srgbClr val="7030A0"/>
              </a:solidFill>
              <a:latin typeface="Times" charset="0"/>
            </a:endParaRPr>
          </a:p>
          <a:p>
            <a:endParaRPr lang="fr-FR" sz="3413" b="1" dirty="0">
              <a:solidFill>
                <a:srgbClr val="7030A0"/>
              </a:solidFill>
            </a:endParaRPr>
          </a:p>
          <a:p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Obst</a:t>
            </a:r>
            <a:r>
              <a:rPr lang="es-ES" sz="3413" b="1" i="1" dirty="0">
                <a:solidFill>
                  <a:srgbClr val="7030A0"/>
                </a:solidFill>
                <a:latin typeface="Times" charset="0"/>
              </a:rPr>
              <a:t>á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culo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n° 4 : no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reconocer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lo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que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he</a:t>
            </a:r>
            <a:r>
              <a:rPr lang="fr-FR" sz="3413" b="1" i="1" dirty="0">
                <a:solidFill>
                  <a:srgbClr val="7030A0"/>
                </a:solidFill>
                <a:latin typeface="Times" charset="0"/>
              </a:rPr>
              <a:t> </a:t>
            </a:r>
            <a:r>
              <a:rPr lang="fr-FR" sz="3413" b="1" i="1" dirty="0" err="1">
                <a:solidFill>
                  <a:srgbClr val="7030A0"/>
                </a:solidFill>
                <a:latin typeface="Times" charset="0"/>
              </a:rPr>
              <a:t>hecho</a:t>
            </a:r>
            <a:endParaRPr lang="fr-FR" sz="3413" b="1" dirty="0">
              <a:solidFill>
                <a:srgbClr val="7030A0"/>
              </a:solidFill>
            </a:endParaRPr>
          </a:p>
        </p:txBody>
      </p:sp>
      <p:pic>
        <p:nvPicPr>
          <p:cNvPr id="3" name="Picture 2" descr="Jesuïtes Educac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8"/>
          <a:stretch/>
        </p:blipFill>
        <p:spPr bwMode="auto">
          <a:xfrm>
            <a:off x="160531" y="1397762"/>
            <a:ext cx="1709338" cy="50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aptura de pantalla 2015-11-14 a las 13.57.55.png"/>
          <p:cNvPicPr>
            <a:picLocks noChangeAspect="1"/>
          </p:cNvPicPr>
          <p:nvPr/>
        </p:nvPicPr>
        <p:blipFill>
          <a:blip r:embed="rId2">
            <a:extLst/>
          </a:blip>
          <a:srcRect l="567" t="13500" b="30371"/>
          <a:stretch>
            <a:fillRect/>
          </a:stretch>
        </p:blipFill>
        <p:spPr>
          <a:xfrm>
            <a:off x="-192336" y="3247782"/>
            <a:ext cx="13355138" cy="4213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LOGO H2020.png"/>
          <p:cNvPicPr>
            <a:picLocks noChangeAspect="1"/>
          </p:cNvPicPr>
          <p:nvPr/>
        </p:nvPicPr>
        <p:blipFill>
          <a:blip r:embed="rId3">
            <a:extLst/>
          </a:blip>
          <a:srcRect l="375" t="48780"/>
          <a:stretch>
            <a:fillRect/>
          </a:stretch>
        </p:blipFill>
        <p:spPr>
          <a:xfrm>
            <a:off x="8499843" y="1153892"/>
            <a:ext cx="2656907" cy="93651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774700" y="7429500"/>
            <a:ext cx="12001500" cy="1250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6400">
                <a:solidFill>
                  <a:srgbClr val="0261B8"/>
                </a:solidFill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pPr>
              <a:defRPr sz="4800"/>
            </a:pPr>
            <a:r>
              <a:rPr sz="6400"/>
              <a:t>solo juntos será posible</a:t>
            </a:r>
          </a:p>
        </p:txBody>
      </p:sp>
      <p:pic>
        <p:nvPicPr>
          <p:cNvPr id="8" name="imgres-filtered.jpeg"/>
          <p:cNvPicPr>
            <a:picLocks noChangeAspect="1"/>
          </p:cNvPicPr>
          <p:nvPr/>
        </p:nvPicPr>
        <p:blipFill>
          <a:blip r:embed="rId4">
            <a:extLst/>
          </a:blip>
          <a:srcRect l="18181" t="18181" r="15151" b="21212"/>
          <a:stretch>
            <a:fillRect/>
          </a:stretch>
        </p:blipFill>
        <p:spPr>
          <a:xfrm>
            <a:off x="8534400" y="2172961"/>
            <a:ext cx="279400" cy="254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0"/>
          <p:cNvSpPr/>
          <p:nvPr/>
        </p:nvSpPr>
        <p:spPr>
          <a:xfrm>
            <a:off x="8813800" y="2090411"/>
            <a:ext cx="3804295" cy="45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100">
                <a:solidFill>
                  <a:srgbClr val="424242"/>
                </a:solidFill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r>
              <a:rPr dirty="0"/>
              <a:t>@PepeMe    @JesuitesEdu</a:t>
            </a:r>
          </a:p>
        </p:txBody>
      </p:sp>
    </p:spTree>
    <p:extLst>
      <p:ext uri="{BB962C8B-B14F-4D97-AF65-F5344CB8AC3E}">
        <p14:creationId xmlns:p14="http://schemas.microsoft.com/office/powerpoint/2010/main" val="1013857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34604" y="3251696"/>
            <a:ext cx="16924532" cy="419807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-26790" y="7848600"/>
            <a:ext cx="13104169" cy="1130300"/>
          </a:xfrm>
          <a:prstGeom prst="rect">
            <a:avLst/>
          </a:prstGeom>
        </p:spPr>
        <p:txBody>
          <a:bodyPr/>
          <a:lstStyle>
            <a:lvl1pPr>
              <a:defRPr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r>
              <a:t>El qué</a:t>
            </a:r>
          </a:p>
        </p:txBody>
      </p:sp>
      <p:pic>
        <p:nvPicPr>
          <p:cNvPr id="137" name="AAEAAQAAAAAAAAKqAAAAJDNiYzZkMzU4LTYzNTYtNDA2MC1hYWM1LTJmNTExM2M0NWMyYQ.png"/>
          <p:cNvPicPr>
            <a:picLocks noChangeAspect="1"/>
          </p:cNvPicPr>
          <p:nvPr/>
        </p:nvPicPr>
        <p:blipFill>
          <a:blip r:embed="rId3">
            <a:extLst/>
          </a:blip>
          <a:srcRect r="34076"/>
          <a:stretch>
            <a:fillRect/>
          </a:stretch>
        </p:blipFill>
        <p:spPr>
          <a:xfrm>
            <a:off x="6262191" y="8644733"/>
            <a:ext cx="480219" cy="437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everest_washburn_lg.jpg"/>
          <p:cNvPicPr>
            <a:picLocks noChangeAspect="1"/>
          </p:cNvPicPr>
          <p:nvPr/>
        </p:nvPicPr>
        <p:blipFill>
          <a:blip r:embed="rId2">
            <a:extLst/>
          </a:blip>
          <a:srcRect l="256" t="36888" b="23276"/>
          <a:stretch>
            <a:fillRect/>
          </a:stretch>
        </p:blipFill>
        <p:spPr>
          <a:xfrm>
            <a:off x="-34826" y="3251381"/>
            <a:ext cx="13149348" cy="4201302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-26790" y="7848600"/>
            <a:ext cx="13104169" cy="1130300"/>
          </a:xfrm>
          <a:prstGeom prst="rect">
            <a:avLst/>
          </a:prstGeom>
        </p:spPr>
        <p:txBody>
          <a:bodyPr/>
          <a:lstStyle>
            <a:lvl1pPr>
              <a:defRPr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r>
              <a:t>El cómo</a:t>
            </a:r>
          </a:p>
        </p:txBody>
      </p:sp>
      <p:pic>
        <p:nvPicPr>
          <p:cNvPr id="141" name="AAEAAQAAAAAAAAKqAAAAJDNiYzZkMzU4LTYzNTYtNDA2MC1hYWM1LTJmNTExM2M0NWMyYQ.png"/>
          <p:cNvPicPr>
            <a:picLocks noChangeAspect="1"/>
          </p:cNvPicPr>
          <p:nvPr/>
        </p:nvPicPr>
        <p:blipFill>
          <a:blip r:embed="rId3">
            <a:extLst/>
          </a:blip>
          <a:srcRect r="34076"/>
          <a:stretch>
            <a:fillRect/>
          </a:stretch>
        </p:blipFill>
        <p:spPr>
          <a:xfrm>
            <a:off x="6262191" y="8644733"/>
            <a:ext cx="480219" cy="437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himlung-camp-3.jpg"/>
          <p:cNvPicPr>
            <a:picLocks noChangeAspect="1"/>
          </p:cNvPicPr>
          <p:nvPr/>
        </p:nvPicPr>
        <p:blipFill>
          <a:blip r:embed="rId2">
            <a:extLst/>
          </a:blip>
          <a:srcRect t="13359"/>
          <a:stretch>
            <a:fillRect/>
          </a:stretch>
        </p:blipFill>
        <p:spPr>
          <a:xfrm>
            <a:off x="-47956" y="3251786"/>
            <a:ext cx="13405677" cy="4218446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-26790" y="7848600"/>
            <a:ext cx="13104169" cy="1130300"/>
          </a:xfrm>
          <a:prstGeom prst="rect">
            <a:avLst/>
          </a:prstGeom>
        </p:spPr>
        <p:txBody>
          <a:bodyPr/>
          <a:lstStyle>
            <a:lvl1pPr>
              <a:defRPr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r>
              <a:t>Las experiencias piloto</a:t>
            </a:r>
          </a:p>
        </p:txBody>
      </p:sp>
      <p:pic>
        <p:nvPicPr>
          <p:cNvPr id="145" name="AAEAAQAAAAAAAAKqAAAAJDNiYzZkMzU4LTYzNTYtNDA2MC1hYWM1LTJmNTExM2M0NWMyYQ.png"/>
          <p:cNvPicPr>
            <a:picLocks noChangeAspect="1"/>
          </p:cNvPicPr>
          <p:nvPr/>
        </p:nvPicPr>
        <p:blipFill>
          <a:blip r:embed="rId3">
            <a:extLst/>
          </a:blip>
          <a:srcRect r="34076"/>
          <a:stretch>
            <a:fillRect/>
          </a:stretch>
        </p:blipFill>
        <p:spPr>
          <a:xfrm>
            <a:off x="6262191" y="8644733"/>
            <a:ext cx="480219" cy="437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-26790" y="7848600"/>
            <a:ext cx="13104169" cy="1130300"/>
          </a:xfrm>
          <a:prstGeom prst="rect">
            <a:avLst/>
          </a:prstGeom>
        </p:spPr>
        <p:txBody>
          <a:bodyPr/>
          <a:lstStyle>
            <a:lvl1pPr>
              <a:defRPr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r>
              <a:t>Las experiencias piloto</a:t>
            </a:r>
          </a:p>
        </p:txBody>
      </p:sp>
      <p:grpSp>
        <p:nvGrpSpPr>
          <p:cNvPr id="155" name="Group 155"/>
          <p:cNvGrpSpPr/>
          <p:nvPr/>
        </p:nvGrpSpPr>
        <p:grpSpPr>
          <a:xfrm>
            <a:off x="-47956" y="1612900"/>
            <a:ext cx="13405677" cy="7468905"/>
            <a:chOff x="0" y="0"/>
            <a:chExt cx="13405676" cy="7468904"/>
          </a:xfrm>
        </p:grpSpPr>
        <p:pic>
          <p:nvPicPr>
            <p:cNvPr id="148" name="himlung-camp-3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3359"/>
            <a:stretch>
              <a:fillRect/>
            </a:stretch>
          </p:blipFill>
          <p:spPr>
            <a:xfrm>
              <a:off x="0" y="1638886"/>
              <a:ext cx="13405677" cy="4218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AAEAAQAAAAAAAAKqAAAAJDNiYzZkMzU4LTYzNTYtNDA2MC1hYWM1LTJmNTExM2M0NWMyYQ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34076"/>
            <a:stretch>
              <a:fillRect/>
            </a:stretch>
          </p:blipFill>
          <p:spPr>
            <a:xfrm>
              <a:off x="6310147" y="7031833"/>
              <a:ext cx="480218" cy="437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Shape 150"/>
            <p:cNvSpPr/>
            <p:nvPr/>
          </p:nvSpPr>
          <p:spPr>
            <a:xfrm>
              <a:off x="2995397" y="0"/>
              <a:ext cx="3008859" cy="1008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>
                  <a:latin typeface="LPBentonSansBlack"/>
                  <a:ea typeface="LPBentonSansBlack"/>
                  <a:cs typeface="LPBentonSansBlack"/>
                  <a:sym typeface="LPBentonSansBlack"/>
                </a:defRPr>
              </a:lvl1pPr>
            </a:lstStyle>
            <a:p>
              <a:pPr>
                <a:defRPr sz="4800"/>
              </a:pPr>
              <a:r>
                <a:rPr sz="3600"/>
                <a:t>equipo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4201897" y="381000"/>
              <a:ext cx="3008859" cy="1008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>
                  <a:latin typeface="LPBentonSansBlack"/>
                  <a:ea typeface="LPBentonSansBlack"/>
                  <a:cs typeface="LPBentonSansBlack"/>
                  <a:sym typeface="LPBentonSansBlack"/>
                </a:defRPr>
              </a:lvl1pPr>
            </a:lstStyle>
            <a:p>
              <a:r>
                <a:t>tiempo</a:t>
              </a:r>
            </a:p>
          </p:txBody>
        </p:sp>
        <p:sp>
          <p:nvSpPr>
            <p:cNvPr id="152" name="Shape 152"/>
            <p:cNvSpPr/>
            <p:nvPr/>
          </p:nvSpPr>
          <p:spPr>
            <a:xfrm>
              <a:off x="7275297" y="1092200"/>
              <a:ext cx="3008859" cy="1008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>
                  <a:latin typeface="LPBentonSansBlack"/>
                  <a:ea typeface="LPBentonSansBlack"/>
                  <a:cs typeface="LPBentonSansBlack"/>
                  <a:sym typeface="LPBentonSansBlack"/>
                </a:defRPr>
              </a:lvl1pPr>
            </a:lstStyle>
            <a:p>
              <a:pPr>
                <a:defRPr sz="4800"/>
              </a:pPr>
              <a:r>
                <a:rPr sz="3600"/>
                <a:t>aprender</a:t>
              </a:r>
            </a:p>
          </p:txBody>
        </p:sp>
        <p:sp>
          <p:nvSpPr>
            <p:cNvPr id="153" name="Shape 153"/>
            <p:cNvSpPr/>
            <p:nvPr/>
          </p:nvSpPr>
          <p:spPr>
            <a:xfrm>
              <a:off x="8557997" y="1549400"/>
              <a:ext cx="3008859" cy="1008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>
                  <a:solidFill>
                    <a:srgbClr val="FFFFFF"/>
                  </a:solidFill>
                  <a:latin typeface="LPBentonSansBlack"/>
                  <a:ea typeface="LPBentonSansBlack"/>
                  <a:cs typeface="LPBentonSansBlack"/>
                  <a:sym typeface="LPBentonSansBlack"/>
                </a:defRPr>
              </a:lvl1pPr>
            </a:lstStyle>
            <a:p>
              <a:pPr>
                <a:defRPr sz="4800"/>
              </a:pPr>
              <a:r>
                <a:rPr sz="3600"/>
                <a:t>calibrar</a:t>
              </a:r>
            </a:p>
          </p:txBody>
        </p:sp>
        <p:sp>
          <p:nvSpPr>
            <p:cNvPr id="154" name="Shape 154"/>
            <p:cNvSpPr/>
            <p:nvPr/>
          </p:nvSpPr>
          <p:spPr>
            <a:xfrm>
              <a:off x="3427197" y="749300"/>
              <a:ext cx="3008859" cy="1008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>
                  <a:latin typeface="LPBentonSansBlack"/>
                  <a:ea typeface="LPBentonSansBlack"/>
                  <a:cs typeface="LPBentonSansBlack"/>
                  <a:sym typeface="LPBentonSansBlack"/>
                </a:defRPr>
              </a:lvl1pPr>
            </a:lstStyle>
            <a:p>
              <a:pPr>
                <a:defRPr sz="4800"/>
              </a:pPr>
              <a:r>
                <a:rPr sz="3600"/>
                <a:t>cursos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xfrm>
            <a:off x="-26790" y="7848600"/>
            <a:ext cx="13104169" cy="1130300"/>
          </a:xfrm>
          <a:prstGeom prst="rect">
            <a:avLst/>
          </a:prstGeom>
        </p:spPr>
        <p:txBody>
          <a:bodyPr/>
          <a:lstStyle>
            <a:lvl1pPr>
              <a:defRPr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r>
              <a:t>El ecosistema de seminarios</a:t>
            </a:r>
          </a:p>
        </p:txBody>
      </p:sp>
      <p:pic>
        <p:nvPicPr>
          <p:cNvPr id="167" name="AAEAAQAAAAAAAAKqAAAAJDNiYzZkMzU4LTYzNTYtNDA2MC1hYWM1LTJmNTExM2M0NWMyYQ.png"/>
          <p:cNvPicPr>
            <a:picLocks noChangeAspect="1"/>
          </p:cNvPicPr>
          <p:nvPr/>
        </p:nvPicPr>
        <p:blipFill>
          <a:blip r:embed="rId2">
            <a:extLst/>
          </a:blip>
          <a:srcRect r="34076"/>
          <a:stretch>
            <a:fillRect/>
          </a:stretch>
        </p:blipFill>
        <p:spPr>
          <a:xfrm>
            <a:off x="6262191" y="8644733"/>
            <a:ext cx="480219" cy="437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asted-image.jpg"/>
          <p:cNvPicPr>
            <a:picLocks noChangeAspect="1"/>
          </p:cNvPicPr>
          <p:nvPr/>
        </p:nvPicPr>
        <p:blipFill>
          <a:blip r:embed="rId3">
            <a:extLst/>
          </a:blip>
          <a:srcRect l="698" t="32872" b="19529"/>
          <a:stretch>
            <a:fillRect/>
          </a:stretch>
        </p:blipFill>
        <p:spPr>
          <a:xfrm>
            <a:off x="-78780" y="3250306"/>
            <a:ext cx="13180934" cy="420478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3176041" y="2146300"/>
            <a:ext cx="8990609" cy="65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r">
              <a:defRPr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pPr>
              <a:defRPr sz="4800"/>
            </a:pPr>
            <a:r>
              <a:rPr sz="3600"/>
              <a:t>contenedores espacio-tiempo</a:t>
            </a:r>
          </a:p>
        </p:txBody>
      </p:sp>
      <p:sp>
        <p:nvSpPr>
          <p:cNvPr id="170" name="Shape 170"/>
          <p:cNvSpPr/>
          <p:nvPr/>
        </p:nvSpPr>
        <p:spPr>
          <a:xfrm>
            <a:off x="-519659" y="2578100"/>
            <a:ext cx="8990609" cy="693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r">
              <a:defRPr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pPr>
              <a:defRPr sz="4800"/>
            </a:pPr>
            <a:r>
              <a:rPr sz="3600"/>
              <a:t>para crear c_noc_m_ento nu_vo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jpg"/>
          <p:cNvPicPr>
            <a:picLocks noChangeAspect="1"/>
          </p:cNvPicPr>
          <p:nvPr/>
        </p:nvPicPr>
        <p:blipFill>
          <a:blip r:embed="rId2">
            <a:extLst/>
          </a:blip>
          <a:srcRect l="698" t="32872" b="19529"/>
          <a:stretch>
            <a:fillRect/>
          </a:stretch>
        </p:blipFill>
        <p:spPr>
          <a:xfrm>
            <a:off x="-78780" y="3250306"/>
            <a:ext cx="13180934" cy="420478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-26790" y="7848600"/>
            <a:ext cx="13104169" cy="1130300"/>
          </a:xfrm>
          <a:prstGeom prst="rect">
            <a:avLst/>
          </a:prstGeom>
        </p:spPr>
        <p:txBody>
          <a:bodyPr/>
          <a:lstStyle>
            <a:lvl1pPr>
              <a:defRPr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r>
              <a:t>El ecosistema de seminarios</a:t>
            </a:r>
          </a:p>
        </p:txBody>
      </p:sp>
      <p:pic>
        <p:nvPicPr>
          <p:cNvPr id="174" name="AAEAAQAAAAAAAAKqAAAAJDNiYzZkMzU4LTYzNTYtNDA2MC1hYWM1LTJmNTExM2M0NWMyYQ.png"/>
          <p:cNvPicPr>
            <a:picLocks noChangeAspect="1"/>
          </p:cNvPicPr>
          <p:nvPr/>
        </p:nvPicPr>
        <p:blipFill>
          <a:blip r:embed="rId3">
            <a:extLst/>
          </a:blip>
          <a:srcRect r="34076"/>
          <a:stretch>
            <a:fillRect/>
          </a:stretch>
        </p:blipFill>
        <p:spPr>
          <a:xfrm>
            <a:off x="6262191" y="8644733"/>
            <a:ext cx="480219" cy="4370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" name="Group 177"/>
          <p:cNvGrpSpPr/>
          <p:nvPr/>
        </p:nvGrpSpPr>
        <p:grpSpPr>
          <a:xfrm>
            <a:off x="1510694" y="1651000"/>
            <a:ext cx="518766" cy="829469"/>
            <a:chOff x="38100" y="0"/>
            <a:chExt cx="518765" cy="829468"/>
          </a:xfrm>
        </p:grpSpPr>
        <p:sp>
          <p:nvSpPr>
            <p:cNvPr id="175" name="Shape 175"/>
            <p:cNvSpPr/>
            <p:nvPr/>
          </p:nvSpPr>
          <p:spPr>
            <a:xfrm>
              <a:off x="84666" y="0"/>
              <a:ext cx="368301" cy="368300"/>
            </a:xfrm>
            <a:prstGeom prst="ellipse">
              <a:avLst/>
            </a:prstGeom>
            <a:solidFill>
              <a:srgbClr val="FF5FA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38100" y="368300"/>
              <a:ext cx="518766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LIQ</a:t>
              </a:r>
            </a:p>
          </p:txBody>
        </p:sp>
      </p:grpSp>
      <p:grpSp>
        <p:nvGrpSpPr>
          <p:cNvPr id="180" name="Group 180"/>
          <p:cNvGrpSpPr/>
          <p:nvPr/>
        </p:nvGrpSpPr>
        <p:grpSpPr>
          <a:xfrm>
            <a:off x="9360763" y="1244600"/>
            <a:ext cx="1170832" cy="804069"/>
            <a:chOff x="-241300" y="0"/>
            <a:chExt cx="1170830" cy="804068"/>
          </a:xfrm>
        </p:grpSpPr>
        <p:sp>
          <p:nvSpPr>
            <p:cNvPr id="178" name="Shape 178"/>
            <p:cNvSpPr/>
            <p:nvPr/>
          </p:nvSpPr>
          <p:spPr>
            <a:xfrm>
              <a:off x="10583" y="0"/>
              <a:ext cx="368301" cy="368300"/>
            </a:xfrm>
            <a:prstGeom prst="ellipse">
              <a:avLst/>
            </a:prstGeom>
            <a:solidFill>
              <a:srgbClr val="008CB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-241300" y="342900"/>
              <a:ext cx="1170831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MENOF</a:t>
              </a:r>
            </a:p>
          </p:txBody>
        </p:sp>
      </p:grpSp>
      <p:grpSp>
        <p:nvGrpSpPr>
          <p:cNvPr id="183" name="Group 183"/>
          <p:cNvGrpSpPr/>
          <p:nvPr/>
        </p:nvGrpSpPr>
        <p:grpSpPr>
          <a:xfrm>
            <a:off x="10829999" y="2247900"/>
            <a:ext cx="797422" cy="934443"/>
            <a:chOff x="323304" y="0"/>
            <a:chExt cx="797421" cy="934442"/>
          </a:xfrm>
        </p:grpSpPr>
        <p:sp>
          <p:nvSpPr>
            <p:cNvPr id="181" name="Shape 181"/>
            <p:cNvSpPr/>
            <p:nvPr/>
          </p:nvSpPr>
          <p:spPr>
            <a:xfrm>
              <a:off x="495300" y="0"/>
              <a:ext cx="368300" cy="368300"/>
            </a:xfrm>
            <a:prstGeom prst="ellipse">
              <a:avLst/>
            </a:prstGeom>
            <a:solidFill>
              <a:srgbClr val="8311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323304" y="393700"/>
              <a:ext cx="797422" cy="540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MALL</a:t>
              </a:r>
            </a:p>
          </p:txBody>
        </p:sp>
      </p:grpSp>
      <p:grpSp>
        <p:nvGrpSpPr>
          <p:cNvPr id="186" name="Group 186"/>
          <p:cNvGrpSpPr/>
          <p:nvPr/>
        </p:nvGrpSpPr>
        <p:grpSpPr>
          <a:xfrm>
            <a:off x="8240990" y="1079500"/>
            <a:ext cx="698501" cy="801242"/>
            <a:chOff x="25400" y="0"/>
            <a:chExt cx="698500" cy="801241"/>
          </a:xfrm>
        </p:grpSpPr>
        <p:sp>
          <p:nvSpPr>
            <p:cNvPr id="184" name="Shape 184"/>
            <p:cNvSpPr/>
            <p:nvPr/>
          </p:nvSpPr>
          <p:spPr>
            <a:xfrm>
              <a:off x="166409" y="0"/>
              <a:ext cx="368301" cy="368300"/>
            </a:xfrm>
            <a:prstGeom prst="ellipse">
              <a:avLst/>
            </a:prstGeom>
            <a:solidFill>
              <a:srgbClr val="61177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25400" y="381000"/>
              <a:ext cx="698500" cy="420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SERE</a:t>
              </a:r>
            </a:p>
          </p:txBody>
        </p:sp>
      </p:grpSp>
      <p:grpSp>
        <p:nvGrpSpPr>
          <p:cNvPr id="189" name="Group 189"/>
          <p:cNvGrpSpPr/>
          <p:nvPr/>
        </p:nvGrpSpPr>
        <p:grpSpPr>
          <a:xfrm>
            <a:off x="2124903" y="6337300"/>
            <a:ext cx="1265040" cy="816769"/>
            <a:chOff x="-292248" y="0"/>
            <a:chExt cx="1265039" cy="816768"/>
          </a:xfrm>
        </p:grpSpPr>
        <p:sp>
          <p:nvSpPr>
            <p:cNvPr id="187" name="Shape 187"/>
            <p:cNvSpPr/>
            <p:nvPr/>
          </p:nvSpPr>
          <p:spPr>
            <a:xfrm>
              <a:off x="57150" y="0"/>
              <a:ext cx="368300" cy="368300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-292249" y="355600"/>
              <a:ext cx="1265040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Primaria</a:t>
              </a:r>
            </a:p>
          </p:txBody>
        </p:sp>
      </p:grpSp>
      <p:grpSp>
        <p:nvGrpSpPr>
          <p:cNvPr id="192" name="Group 192"/>
          <p:cNvGrpSpPr/>
          <p:nvPr/>
        </p:nvGrpSpPr>
        <p:grpSpPr>
          <a:xfrm>
            <a:off x="4322152" y="7023100"/>
            <a:ext cx="642591" cy="905669"/>
            <a:chOff x="-25400" y="0"/>
            <a:chExt cx="642590" cy="905668"/>
          </a:xfrm>
        </p:grpSpPr>
        <p:sp>
          <p:nvSpPr>
            <p:cNvPr id="190" name="Shape 190"/>
            <p:cNvSpPr/>
            <p:nvPr/>
          </p:nvSpPr>
          <p:spPr>
            <a:xfrm>
              <a:off x="57150" y="0"/>
              <a:ext cx="368300" cy="368300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-25400" y="444500"/>
              <a:ext cx="642591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TQE</a:t>
              </a:r>
            </a:p>
          </p:txBody>
        </p:sp>
      </p:grpSp>
      <p:grpSp>
        <p:nvGrpSpPr>
          <p:cNvPr id="195" name="Group 195"/>
          <p:cNvGrpSpPr/>
          <p:nvPr/>
        </p:nvGrpSpPr>
        <p:grpSpPr>
          <a:xfrm>
            <a:off x="5007952" y="5956300"/>
            <a:ext cx="642591" cy="854869"/>
            <a:chOff x="-63500" y="0"/>
            <a:chExt cx="642590" cy="854868"/>
          </a:xfrm>
        </p:grpSpPr>
        <p:sp>
          <p:nvSpPr>
            <p:cNvPr id="193" name="Shape 193"/>
            <p:cNvSpPr/>
            <p:nvPr/>
          </p:nvSpPr>
          <p:spPr>
            <a:xfrm>
              <a:off x="57150" y="0"/>
              <a:ext cx="368300" cy="368300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-63500" y="393700"/>
              <a:ext cx="642591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FP</a:t>
              </a:r>
            </a:p>
          </p:txBody>
        </p:sp>
      </p:grpSp>
      <p:grpSp>
        <p:nvGrpSpPr>
          <p:cNvPr id="198" name="Group 198"/>
          <p:cNvGrpSpPr/>
          <p:nvPr/>
        </p:nvGrpSpPr>
        <p:grpSpPr>
          <a:xfrm>
            <a:off x="5170770" y="6413500"/>
            <a:ext cx="1595488" cy="842169"/>
            <a:chOff x="-497582" y="0"/>
            <a:chExt cx="1595487" cy="842168"/>
          </a:xfrm>
        </p:grpSpPr>
        <p:sp>
          <p:nvSpPr>
            <p:cNvPr id="196" name="Shape 196"/>
            <p:cNvSpPr/>
            <p:nvPr/>
          </p:nvSpPr>
          <p:spPr>
            <a:xfrm>
              <a:off x="57150" y="0"/>
              <a:ext cx="368300" cy="368300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-497583" y="381000"/>
              <a:ext cx="1595489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Bachillerato</a:t>
              </a:r>
            </a:p>
          </p:txBody>
        </p:sp>
      </p:grpSp>
      <p:grpSp>
        <p:nvGrpSpPr>
          <p:cNvPr id="201" name="Group 201"/>
          <p:cNvGrpSpPr/>
          <p:nvPr/>
        </p:nvGrpSpPr>
        <p:grpSpPr>
          <a:xfrm>
            <a:off x="2417152" y="5016500"/>
            <a:ext cx="1267769" cy="854869"/>
            <a:chOff x="-177800" y="0"/>
            <a:chExt cx="1267767" cy="854868"/>
          </a:xfrm>
        </p:grpSpPr>
        <p:sp>
          <p:nvSpPr>
            <p:cNvPr id="199" name="Shape 199"/>
            <p:cNvSpPr/>
            <p:nvPr/>
          </p:nvSpPr>
          <p:spPr>
            <a:xfrm>
              <a:off x="57150" y="0"/>
              <a:ext cx="368300" cy="368300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-177800" y="393700"/>
              <a:ext cx="1267768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Infantil</a:t>
              </a:r>
            </a:p>
          </p:txBody>
        </p:sp>
      </p:grpSp>
      <p:grpSp>
        <p:nvGrpSpPr>
          <p:cNvPr id="204" name="Group 204"/>
          <p:cNvGrpSpPr/>
          <p:nvPr/>
        </p:nvGrpSpPr>
        <p:grpSpPr>
          <a:xfrm>
            <a:off x="3699852" y="6858000"/>
            <a:ext cx="642591" cy="829469"/>
            <a:chOff x="38100" y="0"/>
            <a:chExt cx="642590" cy="829468"/>
          </a:xfrm>
        </p:grpSpPr>
        <p:sp>
          <p:nvSpPr>
            <p:cNvPr id="202" name="Shape 202"/>
            <p:cNvSpPr/>
            <p:nvPr/>
          </p:nvSpPr>
          <p:spPr>
            <a:xfrm>
              <a:off x="57150" y="0"/>
              <a:ext cx="368300" cy="368300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38100" y="368300"/>
              <a:ext cx="642591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NEI</a:t>
              </a:r>
            </a:p>
          </p:txBody>
        </p:sp>
      </p:grpSp>
      <p:grpSp>
        <p:nvGrpSpPr>
          <p:cNvPr id="208" name="Group 208"/>
          <p:cNvGrpSpPr/>
          <p:nvPr/>
        </p:nvGrpSpPr>
        <p:grpSpPr>
          <a:xfrm>
            <a:off x="3776052" y="5638800"/>
            <a:ext cx="642591" cy="1007269"/>
            <a:chOff x="0" y="0"/>
            <a:chExt cx="642590" cy="1007268"/>
          </a:xfrm>
        </p:grpSpPr>
        <p:sp>
          <p:nvSpPr>
            <p:cNvPr id="205" name="Shape 205"/>
            <p:cNvSpPr/>
            <p:nvPr/>
          </p:nvSpPr>
          <p:spPr>
            <a:xfrm>
              <a:off x="103323" y="76200"/>
              <a:ext cx="368301" cy="368300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0" y="546100"/>
              <a:ext cx="642591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LIPE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31750" y="0"/>
              <a:ext cx="511448" cy="511448"/>
            </a:xfrm>
            <a:prstGeom prst="ellipse">
              <a:avLst/>
            </a:prstGeom>
            <a:noFill/>
            <a:ln w="63500" cap="flat">
              <a:solidFill>
                <a:srgbClr val="E4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12" name="Group 212"/>
          <p:cNvGrpSpPr/>
          <p:nvPr/>
        </p:nvGrpSpPr>
        <p:grpSpPr>
          <a:xfrm>
            <a:off x="3026395" y="1993900"/>
            <a:ext cx="875209" cy="1045369"/>
            <a:chOff x="0" y="0"/>
            <a:chExt cx="875208" cy="1045368"/>
          </a:xfrm>
        </p:grpSpPr>
        <p:sp>
          <p:nvSpPr>
            <p:cNvPr id="209" name="Shape 209"/>
            <p:cNvSpPr/>
            <p:nvPr/>
          </p:nvSpPr>
          <p:spPr>
            <a:xfrm>
              <a:off x="192581" y="76200"/>
              <a:ext cx="368301" cy="368300"/>
            </a:xfrm>
            <a:prstGeom prst="ellipse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0" y="584200"/>
              <a:ext cx="875209" cy="461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LIGER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121007" y="0"/>
              <a:ext cx="511449" cy="511448"/>
            </a:xfrm>
            <a:prstGeom prst="ellipse">
              <a:avLst/>
            </a:prstGeom>
            <a:noFill/>
            <a:ln w="635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16" name="Group 216"/>
          <p:cNvGrpSpPr/>
          <p:nvPr/>
        </p:nvGrpSpPr>
        <p:grpSpPr>
          <a:xfrm>
            <a:off x="7466290" y="2286000"/>
            <a:ext cx="832743" cy="979042"/>
            <a:chOff x="38100" y="0"/>
            <a:chExt cx="832742" cy="979041"/>
          </a:xfrm>
        </p:grpSpPr>
        <p:sp>
          <p:nvSpPr>
            <p:cNvPr id="213" name="Shape 213"/>
            <p:cNvSpPr/>
            <p:nvPr/>
          </p:nvSpPr>
          <p:spPr>
            <a:xfrm>
              <a:off x="223085" y="76200"/>
              <a:ext cx="368301" cy="368300"/>
            </a:xfrm>
            <a:prstGeom prst="ellipse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38100" y="558800"/>
              <a:ext cx="832743" cy="420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2200">
                  <a:latin typeface="LPBentonSansCond"/>
                  <a:ea typeface="LPBentonSansCond"/>
                  <a:cs typeface="LPBentonSansCond"/>
                  <a:sym typeface="LPBentonSansCond"/>
                </a:defRPr>
              </a:lvl1pPr>
            </a:lstStyle>
            <a:p>
              <a:r>
                <a:t>NELGI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151512" y="0"/>
              <a:ext cx="511448" cy="511448"/>
            </a:xfrm>
            <a:prstGeom prst="ellipse">
              <a:avLst/>
            </a:prstGeom>
            <a:noFill/>
            <a:ln w="63500" cap="flat">
              <a:solidFill>
                <a:srgbClr val="4F8F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id2 copia.jpg"/>
          <p:cNvPicPr>
            <a:picLocks noChangeAspect="1"/>
          </p:cNvPicPr>
          <p:nvPr/>
        </p:nvPicPr>
        <p:blipFill>
          <a:blip r:embed="rId2">
            <a:extLst/>
          </a:blip>
          <a:srcRect l="8009" t="23193" r="13206" b="40169"/>
          <a:stretch>
            <a:fillRect/>
          </a:stretch>
        </p:blipFill>
        <p:spPr>
          <a:xfrm>
            <a:off x="-355600" y="3251200"/>
            <a:ext cx="13614400" cy="419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xfrm>
            <a:off x="-26790" y="7848600"/>
            <a:ext cx="13104169" cy="1130300"/>
          </a:xfrm>
          <a:prstGeom prst="rect">
            <a:avLst/>
          </a:prstGeom>
        </p:spPr>
        <p:txBody>
          <a:bodyPr/>
          <a:lstStyle>
            <a:lvl1pPr>
              <a:defRPr>
                <a:latin typeface="LPBentonSansBlack"/>
                <a:ea typeface="LPBentonSansBlack"/>
                <a:cs typeface="LPBentonSansBlack"/>
                <a:sym typeface="LPBentonSansBlack"/>
              </a:defRPr>
            </a:lvl1pPr>
          </a:lstStyle>
          <a:p>
            <a:r>
              <a:t>La fuerza de la red</a:t>
            </a:r>
          </a:p>
        </p:txBody>
      </p:sp>
      <p:pic>
        <p:nvPicPr>
          <p:cNvPr id="220" name="AAEAAQAAAAAAAAKqAAAAJDNiYzZkMzU4LTYzNTYtNDA2MC1hYWM1LTJmNTExM2M0NWMyYQ.png"/>
          <p:cNvPicPr>
            <a:picLocks noChangeAspect="1"/>
          </p:cNvPicPr>
          <p:nvPr/>
        </p:nvPicPr>
        <p:blipFill>
          <a:blip r:embed="rId3">
            <a:extLst/>
          </a:blip>
          <a:srcRect r="34076"/>
          <a:stretch>
            <a:fillRect/>
          </a:stretch>
        </p:blipFill>
        <p:spPr>
          <a:xfrm>
            <a:off x="6262191" y="8644733"/>
            <a:ext cx="480219" cy="437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r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189" y="8522196"/>
            <a:ext cx="633785" cy="633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400</Words>
  <Application>Microsoft Macintosh PowerPoint</Application>
  <PresentationFormat>Personalizado</PresentationFormat>
  <Paragraphs>79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Georgia</vt:lpstr>
      <vt:lpstr>Gill Sans</vt:lpstr>
      <vt:lpstr>Helvetica Light</vt:lpstr>
      <vt:lpstr>Helvetica Neue</vt:lpstr>
      <vt:lpstr>LPBentonSansBlack</vt:lpstr>
      <vt:lpstr>LPBentonSansCond</vt:lpstr>
      <vt:lpstr>Times</vt:lpstr>
      <vt:lpstr>Arial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 examen para profundizar</vt:lpstr>
      <vt:lpstr>Presentación de PowerPoint</vt:lpstr>
      <vt:lpstr>Presentación de PowerPoint</vt:lpstr>
      <vt:lpstr>Proceso de transformación individual y colectivo</vt:lpstr>
      <vt:lpstr>ITINERARIO ESTRATÉGICO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Josep Menéndez</cp:lastModifiedBy>
  <cp:revision>4</cp:revision>
  <dcterms:modified xsi:type="dcterms:W3CDTF">2016-08-17T16:45:12Z</dcterms:modified>
</cp:coreProperties>
</file>